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4" r:id="rId2"/>
    <p:sldId id="265" r:id="rId3"/>
    <p:sldId id="258" r:id="rId4"/>
    <p:sldId id="266" r:id="rId5"/>
    <p:sldId id="259" r:id="rId6"/>
    <p:sldId id="260" r:id="rId7"/>
    <p:sldId id="268" r:id="rId8"/>
    <p:sldId id="269" r:id="rId9"/>
    <p:sldId id="261" r:id="rId10"/>
    <p:sldId id="271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003B68"/>
    <a:srgbClr val="396AD7"/>
    <a:srgbClr val="76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7926156352997823E-2"/>
          <c:y val="9.8872425755511653E-2"/>
          <c:w val="0.93695647573550012"/>
          <c:h val="0.802696218417046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396AD7"/>
            </a:solidFill>
            <a:ln>
              <a:solidFill>
                <a:schemeClr val="tx2">
                  <a:lumMod val="75000"/>
                </a:schemeClr>
              </a:solidFill>
            </a:ln>
          </c:spPr>
          <c:dLbls>
            <c:dLbl>
              <c:idx val="1"/>
              <c:layout>
                <c:manualLayout>
                  <c:x val="1.6797075457224333E-3"/>
                  <c:y val="-6.2101863486216713E-2"/>
                </c:manualLayout>
              </c:layout>
              <c:showVal val="1"/>
            </c:dLbl>
            <c:dLbl>
              <c:idx val="3"/>
              <c:layout>
                <c:manualLayout>
                  <c:x val="-1.3437660365779463E-2"/>
                  <c:y val="-2.7324819933935353E-2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ru-RU"/>
              </a:p>
            </c:txPr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#,##0</c:formatCode>
                <c:ptCount val="8"/>
                <c:pt idx="0">
                  <c:v>988</c:v>
                </c:pt>
                <c:pt idx="1">
                  <c:v>1013</c:v>
                </c:pt>
                <c:pt idx="2">
                  <c:v>1074</c:v>
                </c:pt>
                <c:pt idx="3">
                  <c:v>1094</c:v>
                </c:pt>
                <c:pt idx="4">
                  <c:v>1103</c:v>
                </c:pt>
                <c:pt idx="5">
                  <c:v>1195</c:v>
                </c:pt>
                <c:pt idx="6">
                  <c:v>1234</c:v>
                </c:pt>
                <c:pt idx="7">
                  <c:v>1293</c:v>
                </c:pt>
              </c:numCache>
            </c:numRef>
          </c:val>
        </c:ser>
        <c:axId val="88798336"/>
        <c:axId val="88799872"/>
      </c:barChart>
      <c:catAx>
        <c:axId val="887983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200"/>
            </a:pPr>
            <a:endParaRPr lang="ru-RU"/>
          </a:p>
        </c:txPr>
        <c:crossAx val="88799872"/>
        <c:crosses val="autoZero"/>
        <c:auto val="1"/>
        <c:lblAlgn val="ctr"/>
        <c:lblOffset val="100"/>
      </c:catAx>
      <c:valAx>
        <c:axId val="88799872"/>
        <c:scaling>
          <c:orientation val="minMax"/>
        </c:scaling>
        <c:delete val="1"/>
        <c:axPos val="l"/>
        <c:majorGridlines/>
        <c:numFmt formatCode="#,##0_ ;\-#,##0\ " sourceLinked="0"/>
        <c:tickLblPos val="none"/>
        <c:crossAx val="887983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839562799900559"/>
          <c:y val="9.8872425755511265E-2"/>
          <c:w val="0.87648700408949265"/>
          <c:h val="0.802696218417046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9BBB59">
                <a:lumMod val="75000"/>
                <a:alpha val="54000"/>
              </a:srgbClr>
            </a:solidFill>
          </c:spPr>
          <c:dLbls>
            <c:dLbl>
              <c:idx val="2"/>
              <c:layout>
                <c:manualLayout>
                  <c:x val="0"/>
                  <c:y val="-1.932814162201156E-2"/>
                </c:manualLayout>
              </c:layout>
              <c:showVal val="1"/>
            </c:dLbl>
            <c:txPr>
              <a:bodyPr/>
              <a:lstStyle/>
              <a:p>
                <a:pPr>
                  <a:defRPr sz="2500"/>
                </a:pPr>
                <a:endParaRPr lang="ru-RU"/>
              </a:p>
            </c:txPr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0.30900000000000005</c:v>
                </c:pt>
                <c:pt idx="1">
                  <c:v>0.30000000000000004</c:v>
                </c:pt>
                <c:pt idx="2">
                  <c:v>0.3010000000000001</c:v>
                </c:pt>
                <c:pt idx="3">
                  <c:v>0.3020000000000001</c:v>
                </c:pt>
                <c:pt idx="4">
                  <c:v>0.31000000000000005</c:v>
                </c:pt>
                <c:pt idx="5">
                  <c:v>0.33200000000000007</c:v>
                </c:pt>
                <c:pt idx="6">
                  <c:v>0.3590000000000001</c:v>
                </c:pt>
                <c:pt idx="7">
                  <c:v>0.37600000000000006</c:v>
                </c:pt>
              </c:numCache>
            </c:numRef>
          </c:val>
        </c:ser>
        <c:axId val="90385408"/>
        <c:axId val="90387200"/>
      </c:barChart>
      <c:catAx>
        <c:axId val="903854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200"/>
            </a:pPr>
            <a:endParaRPr lang="ru-RU"/>
          </a:p>
        </c:txPr>
        <c:crossAx val="90387200"/>
        <c:crosses val="autoZero"/>
        <c:auto val="1"/>
        <c:lblAlgn val="ctr"/>
        <c:lblOffset val="100"/>
      </c:catAx>
      <c:valAx>
        <c:axId val="90387200"/>
        <c:scaling>
          <c:orientation val="minMax"/>
        </c:scaling>
        <c:delete val="1"/>
        <c:axPos val="l"/>
        <c:majorGridlines/>
        <c:numFmt formatCode="0.0%" sourceLinked="0"/>
        <c:tickLblPos val="none"/>
        <c:crossAx val="903854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C1A5E-4528-4DA8-9783-A9DE5257DC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664A5-0C66-4A4C-9615-61EA5A2879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baseline="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baseline="0" dirty="0" smtClean="0"/>
            <a:t>Реформирование и модернизация ЖКХ, повышение энергетической эффективности</a:t>
          </a:r>
          <a:endParaRPr lang="ru-RU" sz="2200" b="1" i="0" dirty="0" smtClean="0"/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62CB637-30BD-422B-89D2-809104B59302}" type="parTrans" cxnId="{3078C62C-43AB-4D37-B8A7-5FE9EDE1719C}">
      <dgm:prSet/>
      <dgm:spPr/>
      <dgm:t>
        <a:bodyPr/>
        <a:lstStyle/>
        <a:p>
          <a:endParaRPr lang="ru-RU"/>
        </a:p>
      </dgm:t>
    </dgm:pt>
    <dgm:pt modelId="{EB39C59F-B314-4D2B-9E13-0AA47E16D9B0}" type="sibTrans" cxnId="{3078C62C-43AB-4D37-B8A7-5FE9EDE1719C}">
      <dgm:prSet/>
      <dgm:spPr/>
      <dgm:t>
        <a:bodyPr/>
        <a:lstStyle/>
        <a:p>
          <a:endParaRPr lang="ru-RU"/>
        </a:p>
      </dgm:t>
    </dgm:pt>
    <dgm:pt modelId="{0037FC03-DD2E-4EF6-A3AE-BDBDFC927956}">
      <dgm:prSet phldrT="[Текст]"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dirty="0" smtClean="0"/>
            <a:t>Защита населения и территории от ЧС</a:t>
          </a:r>
          <a:endParaRPr lang="ru-RU" sz="2200" b="1" i="0" dirty="0"/>
        </a:p>
      </dgm:t>
    </dgm:pt>
    <dgm:pt modelId="{712AB9E9-E629-4449-A119-CDC04478F190}" type="parTrans" cxnId="{D6210EC9-46B6-4168-A98B-E7D3DDF0DB9A}">
      <dgm:prSet/>
      <dgm:spPr/>
      <dgm:t>
        <a:bodyPr/>
        <a:lstStyle/>
        <a:p>
          <a:endParaRPr lang="ru-RU"/>
        </a:p>
      </dgm:t>
    </dgm:pt>
    <dgm:pt modelId="{14C36F93-8E94-48E4-A70E-385069A94975}" type="sibTrans" cxnId="{D6210EC9-46B6-4168-A98B-E7D3DDF0DB9A}">
      <dgm:prSet/>
      <dgm:spPr/>
      <dgm:t>
        <a:bodyPr/>
        <a:lstStyle/>
        <a:p>
          <a:endParaRPr lang="ru-RU"/>
        </a:p>
      </dgm:t>
    </dgm:pt>
    <dgm:pt modelId="{29D8D0E7-F5B3-4287-92F7-F4A80960FE9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baseline="0" dirty="0" smtClean="0"/>
            <a:t>Управление муниципальными финансами</a:t>
          </a:r>
        </a:p>
      </dgm:t>
    </dgm:pt>
    <dgm:pt modelId="{F08EEFE1-B55E-4E1E-8A32-2ACE47079255}" type="parTrans" cxnId="{5E809624-11EA-4277-BB90-623C23886B31}">
      <dgm:prSet/>
      <dgm:spPr/>
      <dgm:t>
        <a:bodyPr/>
        <a:lstStyle/>
        <a:p>
          <a:endParaRPr lang="ru-RU"/>
        </a:p>
      </dgm:t>
    </dgm:pt>
    <dgm:pt modelId="{BF2C3D31-852F-46C2-8CD7-16974ED6B3B4}" type="sibTrans" cxnId="{5E809624-11EA-4277-BB90-623C23886B31}">
      <dgm:prSet/>
      <dgm:spPr/>
      <dgm:t>
        <a:bodyPr/>
        <a:lstStyle/>
        <a:p>
          <a:endParaRPr lang="ru-RU"/>
        </a:p>
      </dgm:t>
    </dgm:pt>
    <dgm:pt modelId="{CDC88DCF-4813-478C-B198-A3C6845207B2}">
      <dgm:prSet custT="1"/>
      <dgm:spPr/>
      <dgm:t>
        <a:bodyPr/>
        <a:lstStyle/>
        <a:p>
          <a:r>
            <a:rPr lang="ru-RU" sz="2200" b="1" dirty="0" smtClean="0"/>
            <a:t>Охрана окружающей среды</a:t>
          </a:r>
          <a:endParaRPr lang="ru-RU" sz="2200" b="1" dirty="0"/>
        </a:p>
      </dgm:t>
    </dgm:pt>
    <dgm:pt modelId="{5A3C19B7-56FE-410D-86B2-E7BCEF4D5008}" type="parTrans" cxnId="{989EBB02-DDBA-4875-8F93-7436EC24EB95}">
      <dgm:prSet/>
      <dgm:spPr/>
      <dgm:t>
        <a:bodyPr/>
        <a:lstStyle/>
        <a:p>
          <a:endParaRPr lang="ru-RU"/>
        </a:p>
      </dgm:t>
    </dgm:pt>
    <dgm:pt modelId="{3732E4CA-ADB6-4AA4-A203-896A5FBAAE6E}" type="sibTrans" cxnId="{989EBB02-DDBA-4875-8F93-7436EC24EB95}">
      <dgm:prSet/>
      <dgm:spPr/>
      <dgm:t>
        <a:bodyPr/>
        <a:lstStyle/>
        <a:p>
          <a:endParaRPr lang="ru-RU"/>
        </a:p>
      </dgm:t>
    </dgm:pt>
    <dgm:pt modelId="{E72173B1-6D4D-45DE-A03C-E49DDC2B282A}">
      <dgm:prSet custT="1"/>
      <dgm:spPr/>
      <dgm:t>
        <a:bodyPr/>
        <a:lstStyle/>
        <a:p>
          <a:r>
            <a:rPr lang="ru-RU" sz="2000" b="1" i="0" dirty="0" smtClean="0">
              <a:latin typeface="Calibri (Основной текст)"/>
            </a:rPr>
            <a:t>Управление муниципальным имуществом</a:t>
          </a:r>
          <a:endParaRPr lang="ru-RU" sz="2000" b="1" i="0" dirty="0">
            <a:latin typeface="Calibri (Основной текст)"/>
          </a:endParaRPr>
        </a:p>
      </dgm:t>
    </dgm:pt>
    <dgm:pt modelId="{CB14CEF7-6D98-44DE-A3A2-58008303F6D0}" type="parTrans" cxnId="{BFBF7E1F-5CF8-4505-9984-EF4C7265F304}">
      <dgm:prSet/>
      <dgm:spPr/>
      <dgm:t>
        <a:bodyPr/>
        <a:lstStyle/>
        <a:p>
          <a:endParaRPr lang="ru-RU"/>
        </a:p>
      </dgm:t>
    </dgm:pt>
    <dgm:pt modelId="{CF237A1C-C93D-4D38-9F7D-90D7032FF504}" type="sibTrans" cxnId="{BFBF7E1F-5CF8-4505-9984-EF4C7265F304}">
      <dgm:prSet/>
      <dgm:spPr/>
      <dgm:t>
        <a:bodyPr/>
        <a:lstStyle/>
        <a:p>
          <a:endParaRPr lang="ru-RU"/>
        </a:p>
      </dgm:t>
    </dgm:pt>
    <dgm:pt modelId="{1AB5BAB9-873A-4D94-A0D7-0CDC8CD8833F}">
      <dgm:prSet custT="1"/>
      <dgm:spPr/>
      <dgm:t>
        <a:bodyPr/>
        <a:lstStyle/>
        <a:p>
          <a:r>
            <a:rPr lang="ru-RU" sz="2200" b="1" i="0" dirty="0" smtClean="0"/>
            <a:t>Молодежь ЗАТО в </a:t>
          </a:r>
          <a:r>
            <a:rPr lang="en-US" sz="2200" b="1" i="0" dirty="0" smtClean="0"/>
            <a:t> XXI</a:t>
          </a:r>
          <a:r>
            <a:rPr lang="ru-RU" sz="2200" b="1" i="0" dirty="0" smtClean="0"/>
            <a:t> веке</a:t>
          </a:r>
          <a:endParaRPr lang="ru-RU" sz="2200" b="1" i="0" dirty="0"/>
        </a:p>
      </dgm:t>
    </dgm:pt>
    <dgm:pt modelId="{C54797B7-33CA-49FB-81E9-058683AFE7D7}" type="parTrans" cxnId="{A5B382B2-E6E6-4F1B-8391-DA192D2EBAE1}">
      <dgm:prSet/>
      <dgm:spPr/>
      <dgm:t>
        <a:bodyPr/>
        <a:lstStyle/>
        <a:p>
          <a:endParaRPr lang="ru-RU"/>
        </a:p>
      </dgm:t>
    </dgm:pt>
    <dgm:pt modelId="{8030533C-BE3B-4A4D-B4AD-E2A1158A12DA}" type="sibTrans" cxnId="{A5B382B2-E6E6-4F1B-8391-DA192D2EBAE1}">
      <dgm:prSet/>
      <dgm:spPr/>
      <dgm:t>
        <a:bodyPr/>
        <a:lstStyle/>
        <a:p>
          <a:endParaRPr lang="ru-RU"/>
        </a:p>
      </dgm:t>
    </dgm:pt>
    <dgm:pt modelId="{D9AFD796-9E59-49EB-A259-7DDF15A5039F}">
      <dgm:prSet custT="1"/>
      <dgm:spPr/>
      <dgm:t>
        <a:bodyPr/>
        <a:lstStyle/>
        <a:p>
          <a:r>
            <a:rPr lang="ru-RU" sz="2200" b="1" dirty="0" smtClean="0"/>
            <a:t>Образование</a:t>
          </a:r>
          <a:endParaRPr lang="ru-RU" sz="2200" b="1" dirty="0"/>
        </a:p>
      </dgm:t>
    </dgm:pt>
    <dgm:pt modelId="{B492BB36-67D6-426B-BF81-12843E504256}" type="parTrans" cxnId="{DAE3A417-3847-4D3D-B07C-8058228FFFCD}">
      <dgm:prSet/>
      <dgm:spPr/>
      <dgm:t>
        <a:bodyPr/>
        <a:lstStyle/>
        <a:p>
          <a:endParaRPr lang="ru-RU"/>
        </a:p>
      </dgm:t>
    </dgm:pt>
    <dgm:pt modelId="{FCF240D5-DD96-4CAA-90D7-5BBEBCFE952C}" type="sibTrans" cxnId="{DAE3A417-3847-4D3D-B07C-8058228FFFCD}">
      <dgm:prSet/>
      <dgm:spPr/>
      <dgm:t>
        <a:bodyPr/>
        <a:lstStyle/>
        <a:p>
          <a:endParaRPr lang="ru-RU"/>
        </a:p>
      </dgm:t>
    </dgm:pt>
    <dgm:pt modelId="{65B74039-28C3-4BE5-B9C8-90A01F3E77D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b="1" i="0" dirty="0" smtClean="0"/>
            <a:t>Развитие транспортной системы, благоустройство территории</a:t>
          </a:r>
          <a:endParaRPr lang="ru-RU" sz="2200" b="1" i="0" dirty="0"/>
        </a:p>
      </dgm:t>
    </dgm:pt>
    <dgm:pt modelId="{B591D3E3-2E63-443A-A111-69B38C2CFA4B}" type="parTrans" cxnId="{00CA1F80-E7F7-4DD1-963F-1AC17E86CC2D}">
      <dgm:prSet/>
      <dgm:spPr/>
      <dgm:t>
        <a:bodyPr/>
        <a:lstStyle/>
        <a:p>
          <a:endParaRPr lang="ru-RU"/>
        </a:p>
      </dgm:t>
    </dgm:pt>
    <dgm:pt modelId="{8AE42D6C-F907-4BC9-BA37-EFC0D1D964C5}" type="sibTrans" cxnId="{00CA1F80-E7F7-4DD1-963F-1AC17E86CC2D}">
      <dgm:prSet/>
      <dgm:spPr/>
      <dgm:t>
        <a:bodyPr/>
        <a:lstStyle/>
        <a:p>
          <a:endParaRPr lang="ru-RU"/>
        </a:p>
      </dgm:t>
    </dgm:pt>
    <dgm:pt modelId="{2C02B441-7D3B-4BAE-9E0F-C9D378C2C7DF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+135%</a:t>
          </a:r>
          <a:endParaRPr lang="ru-RU" sz="2500" dirty="0"/>
        </a:p>
      </dgm:t>
    </dgm:pt>
    <dgm:pt modelId="{B0CC38AB-1562-457C-BF62-63EAE86B22C1}" type="parTrans" cxnId="{22298975-E68E-4AE4-9BA5-A524B64466E6}">
      <dgm:prSet/>
      <dgm:spPr/>
      <dgm:t>
        <a:bodyPr/>
        <a:lstStyle/>
        <a:p>
          <a:endParaRPr lang="ru-RU"/>
        </a:p>
      </dgm:t>
    </dgm:pt>
    <dgm:pt modelId="{26D7DF96-4E21-455B-A8B6-ED99C870D6E8}" type="sibTrans" cxnId="{22298975-E68E-4AE4-9BA5-A524B64466E6}">
      <dgm:prSet/>
      <dgm:spPr/>
      <dgm:t>
        <a:bodyPr/>
        <a:lstStyle/>
        <a:p>
          <a:endParaRPr lang="ru-RU"/>
        </a:p>
      </dgm:t>
    </dgm:pt>
    <dgm:pt modelId="{CD0447E7-1500-486E-A9E9-44BAB099151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/>
            <a:t> 	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+32% </a:t>
          </a:r>
        </a:p>
        <a:p>
          <a:endParaRPr lang="ru-RU" sz="600" dirty="0"/>
        </a:p>
      </dgm:t>
    </dgm:pt>
    <dgm:pt modelId="{6A209DBD-B730-4EF5-9E0F-CEF13BF15E37}" type="parTrans" cxnId="{085F801D-121E-478F-9E60-35245ACBDFD5}">
      <dgm:prSet/>
      <dgm:spPr/>
      <dgm:t>
        <a:bodyPr/>
        <a:lstStyle/>
        <a:p>
          <a:endParaRPr lang="ru-RU"/>
        </a:p>
      </dgm:t>
    </dgm:pt>
    <dgm:pt modelId="{68685994-0A56-4BF1-8F74-D9B85BE7341E}" type="sibTrans" cxnId="{085F801D-121E-478F-9E60-35245ACBDFD5}">
      <dgm:prSet/>
      <dgm:spPr/>
      <dgm:t>
        <a:bodyPr/>
        <a:lstStyle/>
        <a:p>
          <a:endParaRPr lang="ru-RU"/>
        </a:p>
      </dgm:t>
    </dgm:pt>
    <dgm:pt modelId="{6625260C-F360-4F00-812F-C7E67F794DC9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+ 23%</a:t>
          </a:r>
          <a:endParaRPr lang="ru-RU" sz="2500" dirty="0"/>
        </a:p>
      </dgm:t>
    </dgm:pt>
    <dgm:pt modelId="{65F7C6B3-F741-4AB1-B5A8-8938F91D1F51}" type="parTrans" cxnId="{A6D09295-D671-406C-A5E6-8B87ED191B91}">
      <dgm:prSet/>
      <dgm:spPr/>
      <dgm:t>
        <a:bodyPr/>
        <a:lstStyle/>
        <a:p>
          <a:endParaRPr lang="ru-RU"/>
        </a:p>
      </dgm:t>
    </dgm:pt>
    <dgm:pt modelId="{28F608DB-5D06-4D5E-9B24-B110E5CB43A3}" type="sibTrans" cxnId="{A6D09295-D671-406C-A5E6-8B87ED191B91}">
      <dgm:prSet/>
      <dgm:spPr/>
      <dgm:t>
        <a:bodyPr/>
        <a:lstStyle/>
        <a:p>
          <a:endParaRPr lang="ru-RU"/>
        </a:p>
      </dgm:t>
    </dgm:pt>
    <dgm:pt modelId="{3C9E8F77-4ED7-4252-B993-EC67EB6C4441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+16%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013347-0A69-4409-85F9-4A0AB8B0EFF8}" type="parTrans" cxnId="{1C3AD3D2-059D-4097-821C-C69440E26AE3}">
      <dgm:prSet/>
      <dgm:spPr/>
      <dgm:t>
        <a:bodyPr/>
        <a:lstStyle/>
        <a:p>
          <a:endParaRPr lang="ru-RU"/>
        </a:p>
      </dgm:t>
    </dgm:pt>
    <dgm:pt modelId="{BC9C8541-9FF7-4F63-B81B-51DB25C0145A}" type="sibTrans" cxnId="{1C3AD3D2-059D-4097-821C-C69440E26AE3}">
      <dgm:prSet/>
      <dgm:spPr/>
      <dgm:t>
        <a:bodyPr/>
        <a:lstStyle/>
        <a:p>
          <a:endParaRPr lang="ru-RU"/>
        </a:p>
      </dgm:t>
    </dgm:pt>
    <dgm:pt modelId="{082F3DBE-50F6-4335-9B1C-AE439DCEE0B1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+16%</a:t>
          </a:r>
          <a:endParaRPr lang="ru-RU" sz="2500" dirty="0"/>
        </a:p>
      </dgm:t>
    </dgm:pt>
    <dgm:pt modelId="{1BDCFA48-5F38-43D8-8B25-7383E78EA9AD}" type="parTrans" cxnId="{D2CC3A9E-801A-4D95-A24D-33AEB0F01FA2}">
      <dgm:prSet/>
      <dgm:spPr/>
      <dgm:t>
        <a:bodyPr/>
        <a:lstStyle/>
        <a:p>
          <a:endParaRPr lang="ru-RU"/>
        </a:p>
      </dgm:t>
    </dgm:pt>
    <dgm:pt modelId="{B49F07E8-B6C7-483F-9EA4-900F99D24897}" type="sibTrans" cxnId="{D2CC3A9E-801A-4D95-A24D-33AEB0F01FA2}">
      <dgm:prSet/>
      <dgm:spPr/>
      <dgm:t>
        <a:bodyPr/>
        <a:lstStyle/>
        <a:p>
          <a:endParaRPr lang="ru-RU"/>
        </a:p>
      </dgm:t>
    </dgm:pt>
    <dgm:pt modelId="{110B12B8-F9F1-4431-B769-A30089E7DB77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+11%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A6A63C-8746-4723-A899-E69F1909A7FB}" type="parTrans" cxnId="{DAD0B6AB-5EBE-4D16-BE00-F8D5D535E6E3}">
      <dgm:prSet/>
      <dgm:spPr/>
      <dgm:t>
        <a:bodyPr/>
        <a:lstStyle/>
        <a:p>
          <a:endParaRPr lang="ru-RU"/>
        </a:p>
      </dgm:t>
    </dgm:pt>
    <dgm:pt modelId="{584FD147-056A-41E1-8C6D-817D5B790C7D}" type="sibTrans" cxnId="{DAD0B6AB-5EBE-4D16-BE00-F8D5D535E6E3}">
      <dgm:prSet/>
      <dgm:spPr/>
      <dgm:t>
        <a:bodyPr/>
        <a:lstStyle/>
        <a:p>
          <a:endParaRPr lang="ru-RU"/>
        </a:p>
      </dgm:t>
    </dgm:pt>
    <dgm:pt modelId="{BB5A8C56-DD93-4D6C-AD49-3E588904AD96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+8%</a:t>
          </a:r>
          <a:endParaRPr lang="ru-RU" sz="2500" dirty="0"/>
        </a:p>
      </dgm:t>
    </dgm:pt>
    <dgm:pt modelId="{426C02C2-C2FB-4030-9258-6281E2D1168A}" type="parTrans" cxnId="{06BD4E68-803E-4369-A89C-D9D5A72CD9C3}">
      <dgm:prSet/>
      <dgm:spPr/>
      <dgm:t>
        <a:bodyPr/>
        <a:lstStyle/>
        <a:p>
          <a:endParaRPr lang="ru-RU"/>
        </a:p>
      </dgm:t>
    </dgm:pt>
    <dgm:pt modelId="{1990F5B2-75B2-407F-86FB-D17DA2623857}" type="sibTrans" cxnId="{06BD4E68-803E-4369-A89C-D9D5A72CD9C3}">
      <dgm:prSet/>
      <dgm:spPr/>
      <dgm:t>
        <a:bodyPr/>
        <a:lstStyle/>
        <a:p>
          <a:endParaRPr lang="ru-RU"/>
        </a:p>
      </dgm:t>
    </dgm:pt>
    <dgm:pt modelId="{C4F24003-FAF5-4C04-B4BC-A436B843B5BA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r>
            <a:rPr lang="ru-RU" sz="25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+6%</a:t>
          </a:r>
          <a:endParaRPr lang="ru-RU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E51CE4-CCD8-4BA1-A39D-07715F9BBB77}" type="parTrans" cxnId="{8A693396-7BB2-4177-B163-5B5ECFDC07F7}">
      <dgm:prSet/>
      <dgm:spPr/>
      <dgm:t>
        <a:bodyPr/>
        <a:lstStyle/>
        <a:p>
          <a:endParaRPr lang="ru-RU"/>
        </a:p>
      </dgm:t>
    </dgm:pt>
    <dgm:pt modelId="{0A79188D-17EF-40D0-AEF2-E42DAFD0C556}" type="sibTrans" cxnId="{8A693396-7BB2-4177-B163-5B5ECFDC07F7}">
      <dgm:prSet/>
      <dgm:spPr/>
      <dgm:t>
        <a:bodyPr/>
        <a:lstStyle/>
        <a:p>
          <a:endParaRPr lang="ru-RU"/>
        </a:p>
      </dgm:t>
    </dgm:pt>
    <dgm:pt modelId="{7BE7FFAD-6D01-4BFD-B1B4-B05589EB9F90}" type="pres">
      <dgm:prSet presAssocID="{2E7C1A5E-4528-4DA8-9783-A9DE5257DC5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E125AA-3C10-47AC-9424-84CA14E73076}" type="pres">
      <dgm:prSet presAssocID="{FEB664A5-0C66-4A4C-9615-61EA5A2879C8}" presName="linNode" presStyleCnt="0"/>
      <dgm:spPr/>
    </dgm:pt>
    <dgm:pt modelId="{02FC40CF-6B9F-46A6-B371-7F37D489C000}" type="pres">
      <dgm:prSet presAssocID="{FEB664A5-0C66-4A4C-9615-61EA5A2879C8}" presName="parentShp" presStyleLbl="node1" presStyleIdx="0" presStyleCnt="8" custScaleX="340467" custScaleY="164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4D417-3AAB-4BFD-876C-F95171F340A5}" type="pres">
      <dgm:prSet presAssocID="{FEB664A5-0C66-4A4C-9615-61EA5A2879C8}" presName="childShp" presStyleLbl="bgAccFollowNode1" presStyleIdx="0" presStyleCnt="8" custScaleX="7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2304F-41A9-4712-B9A9-1DF1D52BBD8E}" type="pres">
      <dgm:prSet presAssocID="{EB39C59F-B314-4D2B-9E13-0AA47E16D9B0}" presName="spacing" presStyleCnt="0"/>
      <dgm:spPr/>
    </dgm:pt>
    <dgm:pt modelId="{9F21AA09-05FC-4DA8-997E-C283744EE639}" type="pres">
      <dgm:prSet presAssocID="{0037FC03-DD2E-4EF6-A3AE-BDBDFC927956}" presName="linNode" presStyleCnt="0"/>
      <dgm:spPr/>
    </dgm:pt>
    <dgm:pt modelId="{06124CBC-742A-41EB-A4C8-37C16D27A4B5}" type="pres">
      <dgm:prSet presAssocID="{0037FC03-DD2E-4EF6-A3AE-BDBDFC927956}" presName="parentShp" presStyleLbl="node1" presStyleIdx="1" presStyleCnt="8" custScaleX="333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618F5-E934-495C-8C78-A801CC5DB0D7}" type="pres">
      <dgm:prSet presAssocID="{0037FC03-DD2E-4EF6-A3AE-BDBDFC927956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3B249-AB43-46C9-A0C2-018437AF0F88}" type="pres">
      <dgm:prSet presAssocID="{14C36F93-8E94-48E4-A70E-385069A94975}" presName="spacing" presStyleCnt="0"/>
      <dgm:spPr/>
    </dgm:pt>
    <dgm:pt modelId="{661F326F-D09A-4906-99F6-7D8318934362}" type="pres">
      <dgm:prSet presAssocID="{29D8D0E7-F5B3-4287-92F7-F4A80960FE9A}" presName="linNode" presStyleCnt="0"/>
      <dgm:spPr/>
    </dgm:pt>
    <dgm:pt modelId="{0187811D-DEA3-4C47-800A-4A3ADE0F8683}" type="pres">
      <dgm:prSet presAssocID="{29D8D0E7-F5B3-4287-92F7-F4A80960FE9A}" presName="parentShp" presStyleLbl="node1" presStyleIdx="2" presStyleCnt="8" custScaleX="273231" custScaleY="95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CE7AB-6724-4A1C-8594-694C0A022EB0}" type="pres">
      <dgm:prSet presAssocID="{29D8D0E7-F5B3-4287-92F7-F4A80960FE9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19DE8-56B9-4CFC-800D-03DEE1FF1054}" type="pres">
      <dgm:prSet presAssocID="{BF2C3D31-852F-46C2-8CD7-16974ED6B3B4}" presName="spacing" presStyleCnt="0"/>
      <dgm:spPr/>
    </dgm:pt>
    <dgm:pt modelId="{CCE73B73-F9EF-4A21-96A7-E813FF0A6C03}" type="pres">
      <dgm:prSet presAssocID="{CDC88DCF-4813-478C-B198-A3C6845207B2}" presName="linNode" presStyleCnt="0"/>
      <dgm:spPr/>
    </dgm:pt>
    <dgm:pt modelId="{ED24AD5D-8CCC-4C8D-880D-F947A57B9D25}" type="pres">
      <dgm:prSet presAssocID="{CDC88DCF-4813-478C-B198-A3C6845207B2}" presName="parentShp" presStyleLbl="node1" presStyleIdx="3" presStyleCnt="8" custScaleX="240756" custLinFactNeighborX="-28" custLinFactNeighborY="4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5D3DA-1DC2-42F7-B2ED-08F7809A8F84}" type="pres">
      <dgm:prSet presAssocID="{CDC88DCF-4813-478C-B198-A3C6845207B2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F6F27-C88B-4B02-9850-5B5BE443F9C7}" type="pres">
      <dgm:prSet presAssocID="{3732E4CA-ADB6-4AA4-A203-896A5FBAAE6E}" presName="spacing" presStyleCnt="0"/>
      <dgm:spPr/>
    </dgm:pt>
    <dgm:pt modelId="{2FFDC0AC-D932-47B5-807C-534EC32FF34F}" type="pres">
      <dgm:prSet presAssocID="{E72173B1-6D4D-45DE-A03C-E49DDC2B282A}" presName="linNode" presStyleCnt="0"/>
      <dgm:spPr/>
    </dgm:pt>
    <dgm:pt modelId="{29E7FDDC-39DC-4681-A9E6-9944F9E20EBB}" type="pres">
      <dgm:prSet presAssocID="{E72173B1-6D4D-45DE-A03C-E49DDC2B282A}" presName="parentShp" presStyleLbl="node1" presStyleIdx="4" presStyleCnt="8" custScaleX="223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5C1BC-C06F-4D08-9D7E-393C9A2C5B50}" type="pres">
      <dgm:prSet presAssocID="{E72173B1-6D4D-45DE-A03C-E49DDC2B282A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E43D7-C7F9-487E-B806-587C1ED1F349}" type="pres">
      <dgm:prSet presAssocID="{CF237A1C-C93D-4D38-9F7D-90D7032FF504}" presName="spacing" presStyleCnt="0"/>
      <dgm:spPr/>
    </dgm:pt>
    <dgm:pt modelId="{B82100D6-6443-4B89-BE0E-ADADFCEFF5EA}" type="pres">
      <dgm:prSet presAssocID="{1AB5BAB9-873A-4D94-A0D7-0CDC8CD8833F}" presName="linNode" presStyleCnt="0"/>
      <dgm:spPr/>
    </dgm:pt>
    <dgm:pt modelId="{2787F28C-38DE-4A04-9EA0-79C55F721FC4}" type="pres">
      <dgm:prSet presAssocID="{1AB5BAB9-873A-4D94-A0D7-0CDC8CD8833F}" presName="parentShp" presStyleLbl="node1" presStyleIdx="5" presStyleCnt="8" custScaleX="213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BC0AE-913A-4F72-B790-88F00C1879B9}" type="pres">
      <dgm:prSet presAssocID="{1AB5BAB9-873A-4D94-A0D7-0CDC8CD8833F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B44D2-42AC-4BF8-A072-75FB910E8ED8}" type="pres">
      <dgm:prSet presAssocID="{8030533C-BE3B-4A4D-B4AD-E2A1158A12DA}" presName="spacing" presStyleCnt="0"/>
      <dgm:spPr/>
    </dgm:pt>
    <dgm:pt modelId="{B4F3A827-3ABC-40AE-9068-29A2DCE63126}" type="pres">
      <dgm:prSet presAssocID="{D9AFD796-9E59-49EB-A259-7DDF15A5039F}" presName="linNode" presStyleCnt="0"/>
      <dgm:spPr/>
    </dgm:pt>
    <dgm:pt modelId="{D8AB2833-9C3B-459A-89A4-7D0FBC4A1518}" type="pres">
      <dgm:prSet presAssocID="{D9AFD796-9E59-49EB-A259-7DDF15A5039F}" presName="parentShp" presStyleLbl="node1" presStyleIdx="6" presStyleCnt="8" custScaleX="189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F09404-447F-4279-B1F6-CC835BE27CD4}" type="pres">
      <dgm:prSet presAssocID="{D9AFD796-9E59-49EB-A259-7DDF15A5039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A8781-E7E9-4970-B69A-F4881F9CB1CD}" type="pres">
      <dgm:prSet presAssocID="{FCF240D5-DD96-4CAA-90D7-5BBEBCFE952C}" presName="spacing" presStyleCnt="0"/>
      <dgm:spPr/>
    </dgm:pt>
    <dgm:pt modelId="{175E175B-4B63-4667-9F63-B40E8D8399B0}" type="pres">
      <dgm:prSet presAssocID="{65B74039-28C3-4BE5-B9C8-90A01F3E77D4}" presName="linNode" presStyleCnt="0"/>
      <dgm:spPr/>
    </dgm:pt>
    <dgm:pt modelId="{3CA03068-E4D8-4538-AC10-8665113B5ED2}" type="pres">
      <dgm:prSet presAssocID="{65B74039-28C3-4BE5-B9C8-90A01F3E77D4}" presName="parentShp" presStyleLbl="node1" presStyleIdx="7" presStyleCnt="8" custScaleX="192256" custScaleY="125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419F-B147-49D7-A586-7B880ED26A08}" type="pres">
      <dgm:prSet presAssocID="{65B74039-28C3-4BE5-B9C8-90A01F3E77D4}" presName="childShp" presStyleLbl="bgAccFollowNode1" presStyleIdx="7" presStyleCnt="8" custScaleX="106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09624-11EA-4277-BB90-623C23886B31}" srcId="{2E7C1A5E-4528-4DA8-9783-A9DE5257DC5C}" destId="{29D8D0E7-F5B3-4287-92F7-F4A80960FE9A}" srcOrd="2" destOrd="0" parTransId="{F08EEFE1-B55E-4E1E-8A32-2ACE47079255}" sibTransId="{BF2C3D31-852F-46C2-8CD7-16974ED6B3B4}"/>
    <dgm:cxn modelId="{BCF42267-1D8B-452D-87FB-F071D9A230EE}" type="presOf" srcId="{082F3DBE-50F6-4335-9B1C-AE439DCEE0B1}" destId="{1EF5C1BC-C06F-4D08-9D7E-393C9A2C5B50}" srcOrd="0" destOrd="0" presId="urn:microsoft.com/office/officeart/2005/8/layout/vList6"/>
    <dgm:cxn modelId="{A7E835B8-2EEA-4651-8F3B-C48BC332C55C}" type="presOf" srcId="{2E7C1A5E-4528-4DA8-9783-A9DE5257DC5C}" destId="{7BE7FFAD-6D01-4BFD-B1B4-B05589EB9F90}" srcOrd="0" destOrd="0" presId="urn:microsoft.com/office/officeart/2005/8/layout/vList6"/>
    <dgm:cxn modelId="{DAD0B6AB-5EBE-4D16-BE00-F8D5D535E6E3}" srcId="{1AB5BAB9-873A-4D94-A0D7-0CDC8CD8833F}" destId="{110B12B8-F9F1-4431-B769-A30089E7DB77}" srcOrd="0" destOrd="0" parTransId="{87A6A63C-8746-4723-A899-E69F1909A7FB}" sibTransId="{584FD147-056A-41E1-8C6D-817D5B790C7D}"/>
    <dgm:cxn modelId="{4530DC81-5263-423C-9C04-A5F2076752D6}" type="presOf" srcId="{29D8D0E7-F5B3-4287-92F7-F4A80960FE9A}" destId="{0187811D-DEA3-4C47-800A-4A3ADE0F8683}" srcOrd="0" destOrd="0" presId="urn:microsoft.com/office/officeart/2005/8/layout/vList6"/>
    <dgm:cxn modelId="{06BD4E68-803E-4369-A89C-D9D5A72CD9C3}" srcId="{D9AFD796-9E59-49EB-A259-7DDF15A5039F}" destId="{BB5A8C56-DD93-4D6C-AD49-3E588904AD96}" srcOrd="0" destOrd="0" parTransId="{426C02C2-C2FB-4030-9258-6281E2D1168A}" sibTransId="{1990F5B2-75B2-407F-86FB-D17DA2623857}"/>
    <dgm:cxn modelId="{00CA1F80-E7F7-4DD1-963F-1AC17E86CC2D}" srcId="{2E7C1A5E-4528-4DA8-9783-A9DE5257DC5C}" destId="{65B74039-28C3-4BE5-B9C8-90A01F3E77D4}" srcOrd="7" destOrd="0" parTransId="{B591D3E3-2E63-443A-A111-69B38C2CFA4B}" sibTransId="{8AE42D6C-F907-4BC9-BA37-EFC0D1D964C5}"/>
    <dgm:cxn modelId="{19BCB4A8-9663-45B5-811A-2BED8F57DB6E}" type="presOf" srcId="{FEB664A5-0C66-4A4C-9615-61EA5A2879C8}" destId="{02FC40CF-6B9F-46A6-B371-7F37D489C000}" srcOrd="0" destOrd="0" presId="urn:microsoft.com/office/officeart/2005/8/layout/vList6"/>
    <dgm:cxn modelId="{DAE3A417-3847-4D3D-B07C-8058228FFFCD}" srcId="{2E7C1A5E-4528-4DA8-9783-A9DE5257DC5C}" destId="{D9AFD796-9E59-49EB-A259-7DDF15A5039F}" srcOrd="6" destOrd="0" parTransId="{B492BB36-67D6-426B-BF81-12843E504256}" sibTransId="{FCF240D5-DD96-4CAA-90D7-5BBEBCFE952C}"/>
    <dgm:cxn modelId="{CF9CC20D-A705-4330-852C-05FCAFC9CBD0}" type="presOf" srcId="{1AB5BAB9-873A-4D94-A0D7-0CDC8CD8833F}" destId="{2787F28C-38DE-4A04-9EA0-79C55F721FC4}" srcOrd="0" destOrd="0" presId="urn:microsoft.com/office/officeart/2005/8/layout/vList6"/>
    <dgm:cxn modelId="{F38AC44B-DAE7-43AD-ABAA-239808B999C3}" type="presOf" srcId="{C4F24003-FAF5-4C04-B4BC-A436B843B5BA}" destId="{A126419F-B147-49D7-A586-7B880ED26A08}" srcOrd="0" destOrd="0" presId="urn:microsoft.com/office/officeart/2005/8/layout/vList6"/>
    <dgm:cxn modelId="{BFBF7E1F-5CF8-4505-9984-EF4C7265F304}" srcId="{2E7C1A5E-4528-4DA8-9783-A9DE5257DC5C}" destId="{E72173B1-6D4D-45DE-A03C-E49DDC2B282A}" srcOrd="4" destOrd="0" parTransId="{CB14CEF7-6D98-44DE-A3A2-58008303F6D0}" sibTransId="{CF237A1C-C93D-4D38-9F7D-90D7032FF504}"/>
    <dgm:cxn modelId="{23BCF208-2924-46BA-9B2E-805828495DD6}" type="presOf" srcId="{65B74039-28C3-4BE5-B9C8-90A01F3E77D4}" destId="{3CA03068-E4D8-4538-AC10-8665113B5ED2}" srcOrd="0" destOrd="0" presId="urn:microsoft.com/office/officeart/2005/8/layout/vList6"/>
    <dgm:cxn modelId="{A5B382B2-E6E6-4F1B-8391-DA192D2EBAE1}" srcId="{2E7C1A5E-4528-4DA8-9783-A9DE5257DC5C}" destId="{1AB5BAB9-873A-4D94-A0D7-0CDC8CD8833F}" srcOrd="5" destOrd="0" parTransId="{C54797B7-33CA-49FB-81E9-058683AFE7D7}" sibTransId="{8030533C-BE3B-4A4D-B4AD-E2A1158A12DA}"/>
    <dgm:cxn modelId="{91F489A7-40E0-4CEC-9D4B-691B0FA3D212}" type="presOf" srcId="{3C9E8F77-4ED7-4252-B993-EC67EB6C4441}" destId="{0EC5D3DA-1DC2-42F7-B2ED-08F7809A8F84}" srcOrd="0" destOrd="0" presId="urn:microsoft.com/office/officeart/2005/8/layout/vList6"/>
    <dgm:cxn modelId="{8A693396-7BB2-4177-B163-5B5ECFDC07F7}" srcId="{65B74039-28C3-4BE5-B9C8-90A01F3E77D4}" destId="{C4F24003-FAF5-4C04-B4BC-A436B843B5BA}" srcOrd="0" destOrd="0" parTransId="{EAE51CE4-CCD8-4BA1-A39D-07715F9BBB77}" sibTransId="{0A79188D-17EF-40D0-AEF2-E42DAFD0C556}"/>
    <dgm:cxn modelId="{22298975-E68E-4AE4-9BA5-A524B64466E6}" srcId="{FEB664A5-0C66-4A4C-9615-61EA5A2879C8}" destId="{2C02B441-7D3B-4BAE-9E0F-C9D378C2C7DF}" srcOrd="0" destOrd="0" parTransId="{B0CC38AB-1562-457C-BF62-63EAE86B22C1}" sibTransId="{26D7DF96-4E21-455B-A8B6-ED99C870D6E8}"/>
    <dgm:cxn modelId="{EF348EB7-DFC4-489B-9219-D2C15DB9988F}" type="presOf" srcId="{0037FC03-DD2E-4EF6-A3AE-BDBDFC927956}" destId="{06124CBC-742A-41EB-A4C8-37C16D27A4B5}" srcOrd="0" destOrd="0" presId="urn:microsoft.com/office/officeart/2005/8/layout/vList6"/>
    <dgm:cxn modelId="{C38699D6-CEA6-4EEB-967D-EB8356D6C183}" type="presOf" srcId="{E72173B1-6D4D-45DE-A03C-E49DDC2B282A}" destId="{29E7FDDC-39DC-4681-A9E6-9944F9E20EBB}" srcOrd="0" destOrd="0" presId="urn:microsoft.com/office/officeart/2005/8/layout/vList6"/>
    <dgm:cxn modelId="{2D19995F-A251-49D8-8A66-C39F6A59746C}" type="presOf" srcId="{6625260C-F360-4F00-812F-C7E67F794DC9}" destId="{C65CE7AB-6724-4A1C-8594-694C0A022EB0}" srcOrd="0" destOrd="0" presId="urn:microsoft.com/office/officeart/2005/8/layout/vList6"/>
    <dgm:cxn modelId="{A6D09295-D671-406C-A5E6-8B87ED191B91}" srcId="{29D8D0E7-F5B3-4287-92F7-F4A80960FE9A}" destId="{6625260C-F360-4F00-812F-C7E67F794DC9}" srcOrd="0" destOrd="0" parTransId="{65F7C6B3-F741-4AB1-B5A8-8938F91D1F51}" sibTransId="{28F608DB-5D06-4D5E-9B24-B110E5CB43A3}"/>
    <dgm:cxn modelId="{085F801D-121E-478F-9E60-35245ACBDFD5}" srcId="{0037FC03-DD2E-4EF6-A3AE-BDBDFC927956}" destId="{CD0447E7-1500-486E-A9E9-44BAB0991511}" srcOrd="0" destOrd="0" parTransId="{6A209DBD-B730-4EF5-9E0F-CEF13BF15E37}" sibTransId="{68685994-0A56-4BF1-8F74-D9B85BE7341E}"/>
    <dgm:cxn modelId="{458AF62F-6DC2-4C49-96D1-8335C3FF419E}" type="presOf" srcId="{2C02B441-7D3B-4BAE-9E0F-C9D378C2C7DF}" destId="{4414D417-3AAB-4BFD-876C-F95171F340A5}" srcOrd="0" destOrd="0" presId="urn:microsoft.com/office/officeart/2005/8/layout/vList6"/>
    <dgm:cxn modelId="{989EBB02-DDBA-4875-8F93-7436EC24EB95}" srcId="{2E7C1A5E-4528-4DA8-9783-A9DE5257DC5C}" destId="{CDC88DCF-4813-478C-B198-A3C6845207B2}" srcOrd="3" destOrd="0" parTransId="{5A3C19B7-56FE-410D-86B2-E7BCEF4D5008}" sibTransId="{3732E4CA-ADB6-4AA4-A203-896A5FBAAE6E}"/>
    <dgm:cxn modelId="{D6210EC9-46B6-4168-A98B-E7D3DDF0DB9A}" srcId="{2E7C1A5E-4528-4DA8-9783-A9DE5257DC5C}" destId="{0037FC03-DD2E-4EF6-A3AE-BDBDFC927956}" srcOrd="1" destOrd="0" parTransId="{712AB9E9-E629-4449-A119-CDC04478F190}" sibTransId="{14C36F93-8E94-48E4-A70E-385069A94975}"/>
    <dgm:cxn modelId="{625CEB4D-5D7A-4C91-9775-0A25DB470D53}" type="presOf" srcId="{CD0447E7-1500-486E-A9E9-44BAB0991511}" destId="{28B618F5-E934-495C-8C78-A801CC5DB0D7}" srcOrd="0" destOrd="0" presId="urn:microsoft.com/office/officeart/2005/8/layout/vList6"/>
    <dgm:cxn modelId="{D797CC90-3C3B-4CDC-B7EE-18E2C4A8CE8D}" type="presOf" srcId="{110B12B8-F9F1-4431-B769-A30089E7DB77}" destId="{870BC0AE-913A-4F72-B790-88F00C1879B9}" srcOrd="0" destOrd="0" presId="urn:microsoft.com/office/officeart/2005/8/layout/vList6"/>
    <dgm:cxn modelId="{C70A281D-9D6B-483B-8F46-ACE11790FC65}" type="presOf" srcId="{CDC88DCF-4813-478C-B198-A3C6845207B2}" destId="{ED24AD5D-8CCC-4C8D-880D-F947A57B9D25}" srcOrd="0" destOrd="0" presId="urn:microsoft.com/office/officeart/2005/8/layout/vList6"/>
    <dgm:cxn modelId="{3078C62C-43AB-4D37-B8A7-5FE9EDE1719C}" srcId="{2E7C1A5E-4528-4DA8-9783-A9DE5257DC5C}" destId="{FEB664A5-0C66-4A4C-9615-61EA5A2879C8}" srcOrd="0" destOrd="0" parTransId="{A62CB637-30BD-422B-89D2-809104B59302}" sibTransId="{EB39C59F-B314-4D2B-9E13-0AA47E16D9B0}"/>
    <dgm:cxn modelId="{1C3AD3D2-059D-4097-821C-C69440E26AE3}" srcId="{CDC88DCF-4813-478C-B198-A3C6845207B2}" destId="{3C9E8F77-4ED7-4252-B993-EC67EB6C4441}" srcOrd="0" destOrd="0" parTransId="{3E013347-0A69-4409-85F9-4A0AB8B0EFF8}" sibTransId="{BC9C8541-9FF7-4F63-B81B-51DB25C0145A}"/>
    <dgm:cxn modelId="{D2CC3A9E-801A-4D95-A24D-33AEB0F01FA2}" srcId="{E72173B1-6D4D-45DE-A03C-E49DDC2B282A}" destId="{082F3DBE-50F6-4335-9B1C-AE439DCEE0B1}" srcOrd="0" destOrd="0" parTransId="{1BDCFA48-5F38-43D8-8B25-7383E78EA9AD}" sibTransId="{B49F07E8-B6C7-483F-9EA4-900F99D24897}"/>
    <dgm:cxn modelId="{5EA22465-C532-4D5B-9E9B-8D671393BE3E}" type="presOf" srcId="{D9AFD796-9E59-49EB-A259-7DDF15A5039F}" destId="{D8AB2833-9C3B-459A-89A4-7D0FBC4A1518}" srcOrd="0" destOrd="0" presId="urn:microsoft.com/office/officeart/2005/8/layout/vList6"/>
    <dgm:cxn modelId="{44B8DE37-A6F6-4BC1-A37D-A87DD48B3431}" type="presOf" srcId="{BB5A8C56-DD93-4D6C-AD49-3E588904AD96}" destId="{70F09404-447F-4279-B1F6-CC835BE27CD4}" srcOrd="0" destOrd="0" presId="urn:microsoft.com/office/officeart/2005/8/layout/vList6"/>
    <dgm:cxn modelId="{403D4EF8-05DF-412D-8655-D71F43C15824}" type="presParOf" srcId="{7BE7FFAD-6D01-4BFD-B1B4-B05589EB9F90}" destId="{81E125AA-3C10-47AC-9424-84CA14E73076}" srcOrd="0" destOrd="0" presId="urn:microsoft.com/office/officeart/2005/8/layout/vList6"/>
    <dgm:cxn modelId="{B44B05D6-465B-4C1A-905D-1E71F3D9B286}" type="presParOf" srcId="{81E125AA-3C10-47AC-9424-84CA14E73076}" destId="{02FC40CF-6B9F-46A6-B371-7F37D489C000}" srcOrd="0" destOrd="0" presId="urn:microsoft.com/office/officeart/2005/8/layout/vList6"/>
    <dgm:cxn modelId="{C718E150-9036-4260-BF0C-B612BD8BAEDC}" type="presParOf" srcId="{81E125AA-3C10-47AC-9424-84CA14E73076}" destId="{4414D417-3AAB-4BFD-876C-F95171F340A5}" srcOrd="1" destOrd="0" presId="urn:microsoft.com/office/officeart/2005/8/layout/vList6"/>
    <dgm:cxn modelId="{43FB4733-C2BE-47F9-87FD-1E1865F43205}" type="presParOf" srcId="{7BE7FFAD-6D01-4BFD-B1B4-B05589EB9F90}" destId="{CA62304F-41A9-4712-B9A9-1DF1D52BBD8E}" srcOrd="1" destOrd="0" presId="urn:microsoft.com/office/officeart/2005/8/layout/vList6"/>
    <dgm:cxn modelId="{1F654C91-4496-494B-88A9-0A7A3A9B6135}" type="presParOf" srcId="{7BE7FFAD-6D01-4BFD-B1B4-B05589EB9F90}" destId="{9F21AA09-05FC-4DA8-997E-C283744EE639}" srcOrd="2" destOrd="0" presId="urn:microsoft.com/office/officeart/2005/8/layout/vList6"/>
    <dgm:cxn modelId="{6254B094-EB54-47D4-A3E7-99A88628C7E3}" type="presParOf" srcId="{9F21AA09-05FC-4DA8-997E-C283744EE639}" destId="{06124CBC-742A-41EB-A4C8-37C16D27A4B5}" srcOrd="0" destOrd="0" presId="urn:microsoft.com/office/officeart/2005/8/layout/vList6"/>
    <dgm:cxn modelId="{784F9C5D-461B-42DC-AF95-367583CD70C1}" type="presParOf" srcId="{9F21AA09-05FC-4DA8-997E-C283744EE639}" destId="{28B618F5-E934-495C-8C78-A801CC5DB0D7}" srcOrd="1" destOrd="0" presId="urn:microsoft.com/office/officeart/2005/8/layout/vList6"/>
    <dgm:cxn modelId="{A99B6F9A-821F-4841-BEDD-57C3F0AB9200}" type="presParOf" srcId="{7BE7FFAD-6D01-4BFD-B1B4-B05589EB9F90}" destId="{85A3B249-AB43-46C9-A0C2-018437AF0F88}" srcOrd="3" destOrd="0" presId="urn:microsoft.com/office/officeart/2005/8/layout/vList6"/>
    <dgm:cxn modelId="{799AC711-1731-4AB0-AA98-BBD5D47E9B29}" type="presParOf" srcId="{7BE7FFAD-6D01-4BFD-B1B4-B05589EB9F90}" destId="{661F326F-D09A-4906-99F6-7D8318934362}" srcOrd="4" destOrd="0" presId="urn:microsoft.com/office/officeart/2005/8/layout/vList6"/>
    <dgm:cxn modelId="{A9FB2361-9EC7-4CA5-BD51-2C0CC75BFA01}" type="presParOf" srcId="{661F326F-D09A-4906-99F6-7D8318934362}" destId="{0187811D-DEA3-4C47-800A-4A3ADE0F8683}" srcOrd="0" destOrd="0" presId="urn:microsoft.com/office/officeart/2005/8/layout/vList6"/>
    <dgm:cxn modelId="{62D6AD52-6D11-4D39-9CCC-5CB24F136900}" type="presParOf" srcId="{661F326F-D09A-4906-99F6-7D8318934362}" destId="{C65CE7AB-6724-4A1C-8594-694C0A022EB0}" srcOrd="1" destOrd="0" presId="urn:microsoft.com/office/officeart/2005/8/layout/vList6"/>
    <dgm:cxn modelId="{6675EAE0-2ED0-4AFD-8A28-FDC1810931C3}" type="presParOf" srcId="{7BE7FFAD-6D01-4BFD-B1B4-B05589EB9F90}" destId="{F2D19DE8-56B9-4CFC-800D-03DEE1FF1054}" srcOrd="5" destOrd="0" presId="urn:microsoft.com/office/officeart/2005/8/layout/vList6"/>
    <dgm:cxn modelId="{CC67128D-8C01-4DD4-B17F-D679D0C018EE}" type="presParOf" srcId="{7BE7FFAD-6D01-4BFD-B1B4-B05589EB9F90}" destId="{CCE73B73-F9EF-4A21-96A7-E813FF0A6C03}" srcOrd="6" destOrd="0" presId="urn:microsoft.com/office/officeart/2005/8/layout/vList6"/>
    <dgm:cxn modelId="{DA67E0D0-2DBA-4108-8292-0664468CE23E}" type="presParOf" srcId="{CCE73B73-F9EF-4A21-96A7-E813FF0A6C03}" destId="{ED24AD5D-8CCC-4C8D-880D-F947A57B9D25}" srcOrd="0" destOrd="0" presId="urn:microsoft.com/office/officeart/2005/8/layout/vList6"/>
    <dgm:cxn modelId="{E1CAEE2C-BE32-4CEE-9768-F7D964FE3A0C}" type="presParOf" srcId="{CCE73B73-F9EF-4A21-96A7-E813FF0A6C03}" destId="{0EC5D3DA-1DC2-42F7-B2ED-08F7809A8F84}" srcOrd="1" destOrd="0" presId="urn:microsoft.com/office/officeart/2005/8/layout/vList6"/>
    <dgm:cxn modelId="{99F9D81E-1724-4946-B128-7CD701F6ABE9}" type="presParOf" srcId="{7BE7FFAD-6D01-4BFD-B1B4-B05589EB9F90}" destId="{246F6F27-C88B-4B02-9850-5B5BE443F9C7}" srcOrd="7" destOrd="0" presId="urn:microsoft.com/office/officeart/2005/8/layout/vList6"/>
    <dgm:cxn modelId="{2CD6021D-23F8-43DF-B3B7-327D0F741F34}" type="presParOf" srcId="{7BE7FFAD-6D01-4BFD-B1B4-B05589EB9F90}" destId="{2FFDC0AC-D932-47B5-807C-534EC32FF34F}" srcOrd="8" destOrd="0" presId="urn:microsoft.com/office/officeart/2005/8/layout/vList6"/>
    <dgm:cxn modelId="{8CCD7020-CDD5-4DD1-B66D-F418BEC2FDA2}" type="presParOf" srcId="{2FFDC0AC-D932-47B5-807C-534EC32FF34F}" destId="{29E7FDDC-39DC-4681-A9E6-9944F9E20EBB}" srcOrd="0" destOrd="0" presId="urn:microsoft.com/office/officeart/2005/8/layout/vList6"/>
    <dgm:cxn modelId="{4D43CD91-4F71-49ED-BB41-04114E26C1A4}" type="presParOf" srcId="{2FFDC0AC-D932-47B5-807C-534EC32FF34F}" destId="{1EF5C1BC-C06F-4D08-9D7E-393C9A2C5B50}" srcOrd="1" destOrd="0" presId="urn:microsoft.com/office/officeart/2005/8/layout/vList6"/>
    <dgm:cxn modelId="{D832E4DB-6BF8-4762-9130-699B7C309960}" type="presParOf" srcId="{7BE7FFAD-6D01-4BFD-B1B4-B05589EB9F90}" destId="{744E43D7-C7F9-487E-B806-587C1ED1F349}" srcOrd="9" destOrd="0" presId="urn:microsoft.com/office/officeart/2005/8/layout/vList6"/>
    <dgm:cxn modelId="{BDE501EB-BD79-4AA1-B0A5-54AAC26514DA}" type="presParOf" srcId="{7BE7FFAD-6D01-4BFD-B1B4-B05589EB9F90}" destId="{B82100D6-6443-4B89-BE0E-ADADFCEFF5EA}" srcOrd="10" destOrd="0" presId="urn:microsoft.com/office/officeart/2005/8/layout/vList6"/>
    <dgm:cxn modelId="{96EB6BDD-854D-4947-8EE9-105B7742B382}" type="presParOf" srcId="{B82100D6-6443-4B89-BE0E-ADADFCEFF5EA}" destId="{2787F28C-38DE-4A04-9EA0-79C55F721FC4}" srcOrd="0" destOrd="0" presId="urn:microsoft.com/office/officeart/2005/8/layout/vList6"/>
    <dgm:cxn modelId="{76AFF211-A666-441B-8115-35A73D81AB85}" type="presParOf" srcId="{B82100D6-6443-4B89-BE0E-ADADFCEFF5EA}" destId="{870BC0AE-913A-4F72-B790-88F00C1879B9}" srcOrd="1" destOrd="0" presId="urn:microsoft.com/office/officeart/2005/8/layout/vList6"/>
    <dgm:cxn modelId="{DFEB385C-166F-4FD5-948C-5DABF226BC04}" type="presParOf" srcId="{7BE7FFAD-6D01-4BFD-B1B4-B05589EB9F90}" destId="{C4EB44D2-42AC-4BF8-A072-75FB910E8ED8}" srcOrd="11" destOrd="0" presId="urn:microsoft.com/office/officeart/2005/8/layout/vList6"/>
    <dgm:cxn modelId="{8C7EAE36-CC4B-480E-B587-FA409538C9BF}" type="presParOf" srcId="{7BE7FFAD-6D01-4BFD-B1B4-B05589EB9F90}" destId="{B4F3A827-3ABC-40AE-9068-29A2DCE63126}" srcOrd="12" destOrd="0" presId="urn:microsoft.com/office/officeart/2005/8/layout/vList6"/>
    <dgm:cxn modelId="{BB2D2E0B-0FC3-4075-A025-93CD2E759AD4}" type="presParOf" srcId="{B4F3A827-3ABC-40AE-9068-29A2DCE63126}" destId="{D8AB2833-9C3B-459A-89A4-7D0FBC4A1518}" srcOrd="0" destOrd="0" presId="urn:microsoft.com/office/officeart/2005/8/layout/vList6"/>
    <dgm:cxn modelId="{F4C719DE-3BB4-4587-BDDB-53BD50E25374}" type="presParOf" srcId="{B4F3A827-3ABC-40AE-9068-29A2DCE63126}" destId="{70F09404-447F-4279-B1F6-CC835BE27CD4}" srcOrd="1" destOrd="0" presId="urn:microsoft.com/office/officeart/2005/8/layout/vList6"/>
    <dgm:cxn modelId="{38DE51C0-6802-4ECA-ADA6-BB953D251375}" type="presParOf" srcId="{7BE7FFAD-6D01-4BFD-B1B4-B05589EB9F90}" destId="{B53A8781-E7E9-4970-B69A-F4881F9CB1CD}" srcOrd="13" destOrd="0" presId="urn:microsoft.com/office/officeart/2005/8/layout/vList6"/>
    <dgm:cxn modelId="{34E71FC4-E98A-4263-855C-DCAB295D3FB8}" type="presParOf" srcId="{7BE7FFAD-6D01-4BFD-B1B4-B05589EB9F90}" destId="{175E175B-4B63-4667-9F63-B40E8D8399B0}" srcOrd="14" destOrd="0" presId="urn:microsoft.com/office/officeart/2005/8/layout/vList6"/>
    <dgm:cxn modelId="{AA2FD80E-5B88-4F4A-8008-EB75E97CE047}" type="presParOf" srcId="{175E175B-4B63-4667-9F63-B40E8D8399B0}" destId="{3CA03068-E4D8-4538-AC10-8665113B5ED2}" srcOrd="0" destOrd="0" presId="urn:microsoft.com/office/officeart/2005/8/layout/vList6"/>
    <dgm:cxn modelId="{CBA53CBE-6103-4B42-A4CA-E7656AC242C1}" type="presParOf" srcId="{175E175B-4B63-4667-9F63-B40E8D8399B0}" destId="{A126419F-B147-49D7-A586-7B880ED26A0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C81E2A-3743-4944-ABC6-CF7A462E15A0}" type="doc">
      <dgm:prSet loTypeId="urn:microsoft.com/office/officeart/2005/8/layout/chevron2" loCatId="list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33D9EAB0-371D-4E0C-ABE5-CB308579EEB7}">
      <dgm:prSet phldrT="[Текст]" custT="1"/>
      <dgm:spPr>
        <a:solidFill>
          <a:srgbClr val="396AD7"/>
        </a:solidFill>
      </dgm:spPr>
      <dgm:t>
        <a:bodyPr/>
        <a:lstStyle/>
        <a:p>
          <a:r>
            <a:rPr lang="ru-RU" sz="3000" b="1" dirty="0" smtClean="0"/>
            <a:t>+48%</a:t>
          </a:r>
          <a:endParaRPr lang="ru-RU" sz="3000" b="1" dirty="0"/>
        </a:p>
      </dgm:t>
    </dgm:pt>
    <dgm:pt modelId="{A9D47BB4-93AF-4982-BF5A-B9CE6D8B8140}" type="parTrans" cxnId="{1D5C3414-AB51-4E37-B78F-CAB81E49B888}">
      <dgm:prSet/>
      <dgm:spPr/>
      <dgm:t>
        <a:bodyPr/>
        <a:lstStyle/>
        <a:p>
          <a:endParaRPr lang="ru-RU"/>
        </a:p>
      </dgm:t>
    </dgm:pt>
    <dgm:pt modelId="{A53C1FDA-2102-4725-B181-78A7C9507AE8}" type="sibTrans" cxnId="{1D5C3414-AB51-4E37-B78F-CAB81E49B888}">
      <dgm:prSet/>
      <dgm:spPr/>
      <dgm:t>
        <a:bodyPr/>
        <a:lstStyle/>
        <a:p>
          <a:endParaRPr lang="ru-RU"/>
        </a:p>
      </dgm:t>
    </dgm:pt>
    <dgm:pt modelId="{1B8E4FE3-FD4E-4D6A-B271-6A15D60AE470}">
      <dgm:prSet phldrT="[Текст]" custT="1"/>
      <dgm:spPr/>
      <dgm:t>
        <a:bodyPr/>
        <a:lstStyle/>
        <a:p>
          <a:r>
            <a:rPr lang="ru-RU" sz="2800" b="1" i="0" dirty="0" smtClean="0"/>
            <a:t>Гражданское общество – ЗАТО Железногорск </a:t>
          </a:r>
          <a:endParaRPr lang="ru-RU" sz="2800" b="1" i="0" dirty="0"/>
        </a:p>
      </dgm:t>
    </dgm:pt>
    <dgm:pt modelId="{C2CE176A-ED8E-433A-B196-2BC55C616B56}" type="parTrans" cxnId="{325B766E-DC26-44B4-88F9-82C2E0C0B96E}">
      <dgm:prSet/>
      <dgm:spPr/>
      <dgm:t>
        <a:bodyPr/>
        <a:lstStyle/>
        <a:p>
          <a:endParaRPr lang="ru-RU"/>
        </a:p>
      </dgm:t>
    </dgm:pt>
    <dgm:pt modelId="{FA2A0851-2DF3-4848-A2D8-E4A2A5EB0ECA}" type="sibTrans" cxnId="{325B766E-DC26-44B4-88F9-82C2E0C0B96E}">
      <dgm:prSet/>
      <dgm:spPr/>
      <dgm:t>
        <a:bodyPr/>
        <a:lstStyle/>
        <a:p>
          <a:endParaRPr lang="ru-RU"/>
        </a:p>
      </dgm:t>
    </dgm:pt>
    <dgm:pt modelId="{E131DD8D-2C5C-4622-9D1F-6B1D79B0992A}" type="pres">
      <dgm:prSet presAssocID="{35C81E2A-3743-4944-ABC6-CF7A462E15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D9170C-952F-40C6-8507-A7E8BEBE5EBB}" type="pres">
      <dgm:prSet presAssocID="{33D9EAB0-371D-4E0C-ABE5-CB308579EEB7}" presName="composite" presStyleCnt="0"/>
      <dgm:spPr/>
      <dgm:t>
        <a:bodyPr/>
        <a:lstStyle/>
        <a:p>
          <a:endParaRPr lang="ru-RU"/>
        </a:p>
      </dgm:t>
    </dgm:pt>
    <dgm:pt modelId="{F9D8C20C-D2CA-49A8-AE96-B133D189ABC0}" type="pres">
      <dgm:prSet presAssocID="{33D9EAB0-371D-4E0C-ABE5-CB308579EEB7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ABFF0-0E71-4F85-AED1-F5DCF53A6595}" type="pres">
      <dgm:prSet presAssocID="{33D9EAB0-371D-4E0C-ABE5-CB308579EEB7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5C3414-AB51-4E37-B78F-CAB81E49B888}" srcId="{35C81E2A-3743-4944-ABC6-CF7A462E15A0}" destId="{33D9EAB0-371D-4E0C-ABE5-CB308579EEB7}" srcOrd="0" destOrd="0" parTransId="{A9D47BB4-93AF-4982-BF5A-B9CE6D8B8140}" sibTransId="{A53C1FDA-2102-4725-B181-78A7C9507AE8}"/>
    <dgm:cxn modelId="{EDF6D675-5F53-4AAA-9186-0D2487A41563}" type="presOf" srcId="{35C81E2A-3743-4944-ABC6-CF7A462E15A0}" destId="{E131DD8D-2C5C-4622-9D1F-6B1D79B0992A}" srcOrd="0" destOrd="0" presId="urn:microsoft.com/office/officeart/2005/8/layout/chevron2"/>
    <dgm:cxn modelId="{325B766E-DC26-44B4-88F9-82C2E0C0B96E}" srcId="{33D9EAB0-371D-4E0C-ABE5-CB308579EEB7}" destId="{1B8E4FE3-FD4E-4D6A-B271-6A15D60AE470}" srcOrd="0" destOrd="0" parTransId="{C2CE176A-ED8E-433A-B196-2BC55C616B56}" sibTransId="{FA2A0851-2DF3-4848-A2D8-E4A2A5EB0ECA}"/>
    <dgm:cxn modelId="{4C8CE019-28C5-4224-8978-E4308A6EA98E}" type="presOf" srcId="{1B8E4FE3-FD4E-4D6A-B271-6A15D60AE470}" destId="{0B2ABFF0-0E71-4F85-AED1-F5DCF53A6595}" srcOrd="0" destOrd="0" presId="urn:microsoft.com/office/officeart/2005/8/layout/chevron2"/>
    <dgm:cxn modelId="{19CF3E88-5B88-4C09-9B86-40C223985B2C}" type="presOf" srcId="{33D9EAB0-371D-4E0C-ABE5-CB308579EEB7}" destId="{F9D8C20C-D2CA-49A8-AE96-B133D189ABC0}" srcOrd="0" destOrd="0" presId="urn:microsoft.com/office/officeart/2005/8/layout/chevron2"/>
    <dgm:cxn modelId="{39EE484A-A889-4D82-8D63-3F3BB09AB209}" type="presParOf" srcId="{E131DD8D-2C5C-4622-9D1F-6B1D79B0992A}" destId="{EDD9170C-952F-40C6-8507-A7E8BEBE5EBB}" srcOrd="0" destOrd="0" presId="urn:microsoft.com/office/officeart/2005/8/layout/chevron2"/>
    <dgm:cxn modelId="{7A4E4AD4-EAF6-4DBF-9291-9106338CA1C9}" type="presParOf" srcId="{EDD9170C-952F-40C6-8507-A7E8BEBE5EBB}" destId="{F9D8C20C-D2CA-49A8-AE96-B133D189ABC0}" srcOrd="0" destOrd="0" presId="urn:microsoft.com/office/officeart/2005/8/layout/chevron2"/>
    <dgm:cxn modelId="{EE35A042-49DF-43DA-B99F-6DF9C0841EB1}" type="presParOf" srcId="{EDD9170C-952F-40C6-8507-A7E8BEBE5EBB}" destId="{0B2ABFF0-0E71-4F85-AED1-F5DCF53A65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C81E2A-3743-4944-ABC6-CF7A462E15A0}" type="doc">
      <dgm:prSet loTypeId="urn:microsoft.com/office/officeart/2005/8/layout/list1" loCatId="list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F8F6159-AD18-4557-ADEB-EEBA720A69FE}">
      <dgm:prSet phldrT="[Текст]" custT="1"/>
      <dgm:spPr/>
      <dgm:t>
        <a:bodyPr/>
        <a:lstStyle/>
        <a:p>
          <a:r>
            <a:rPr lang="ru-RU" sz="2800" b="1" baseline="0" dirty="0" smtClean="0"/>
            <a:t>390 тыс. рублей</a:t>
          </a:r>
          <a:endParaRPr lang="ru-RU" sz="2800" b="1" baseline="0" dirty="0"/>
        </a:p>
      </dgm:t>
    </dgm:pt>
    <dgm:pt modelId="{72E862F5-C444-4758-BC80-73A17EBAB633}" type="parTrans" cxnId="{EA274685-247D-47C4-AC21-E9DA51F733D3}">
      <dgm:prSet/>
      <dgm:spPr/>
      <dgm:t>
        <a:bodyPr/>
        <a:lstStyle/>
        <a:p>
          <a:endParaRPr lang="ru-RU"/>
        </a:p>
      </dgm:t>
    </dgm:pt>
    <dgm:pt modelId="{E74021CA-48EE-4B8B-9AB8-2C09B8D89B90}" type="sibTrans" cxnId="{EA274685-247D-47C4-AC21-E9DA51F733D3}">
      <dgm:prSet/>
      <dgm:spPr/>
      <dgm:t>
        <a:bodyPr/>
        <a:lstStyle/>
        <a:p>
          <a:endParaRPr lang="ru-RU"/>
        </a:p>
      </dgm:t>
    </dgm:pt>
    <dgm:pt modelId="{DC56D293-8FE6-4B67-865C-62277DA541A8}">
      <dgm:prSet phldrT="[Текст]" custT="1"/>
      <dgm:spPr/>
      <dgm:t>
        <a:bodyPr/>
        <a:lstStyle/>
        <a:p>
          <a:r>
            <a:rPr lang="ru-RU" sz="2500" b="1" dirty="0" smtClean="0"/>
            <a:t>Развитие муниципальной службы </a:t>
          </a:r>
          <a:endParaRPr lang="ru-RU" sz="2500" b="1" dirty="0"/>
        </a:p>
      </dgm:t>
    </dgm:pt>
    <dgm:pt modelId="{86437341-B935-48BA-8B34-60C26B02A777}" type="parTrans" cxnId="{46DBE11B-966C-434C-80BE-28EDD643BAEA}">
      <dgm:prSet/>
      <dgm:spPr/>
      <dgm:t>
        <a:bodyPr/>
        <a:lstStyle/>
        <a:p>
          <a:endParaRPr lang="ru-RU"/>
        </a:p>
      </dgm:t>
    </dgm:pt>
    <dgm:pt modelId="{C69FDBCB-D72A-4468-848A-CAC3E9C8BD8D}" type="sibTrans" cxnId="{46DBE11B-966C-434C-80BE-28EDD643BAEA}">
      <dgm:prSet/>
      <dgm:spPr/>
      <dgm:t>
        <a:bodyPr/>
        <a:lstStyle/>
        <a:p>
          <a:endParaRPr lang="ru-RU"/>
        </a:p>
      </dgm:t>
    </dgm:pt>
    <dgm:pt modelId="{33D9EAB0-371D-4E0C-ABE5-CB308579EEB7}">
      <dgm:prSet phldrT="[Текст]" custT="1"/>
      <dgm:spPr/>
      <dgm:t>
        <a:bodyPr/>
        <a:lstStyle/>
        <a:p>
          <a:r>
            <a:rPr lang="ru-RU" sz="2800" b="1" baseline="0" dirty="0" smtClean="0"/>
            <a:t>1 500 тыс. рублей</a:t>
          </a:r>
          <a:endParaRPr lang="ru-RU" sz="2800" b="1" baseline="0" dirty="0"/>
        </a:p>
      </dgm:t>
    </dgm:pt>
    <dgm:pt modelId="{A9D47BB4-93AF-4982-BF5A-B9CE6D8B8140}" type="parTrans" cxnId="{1D5C3414-AB51-4E37-B78F-CAB81E49B888}">
      <dgm:prSet/>
      <dgm:spPr/>
      <dgm:t>
        <a:bodyPr/>
        <a:lstStyle/>
        <a:p>
          <a:endParaRPr lang="ru-RU"/>
        </a:p>
      </dgm:t>
    </dgm:pt>
    <dgm:pt modelId="{A53C1FDA-2102-4725-B181-78A7C9507AE8}" type="sibTrans" cxnId="{1D5C3414-AB51-4E37-B78F-CAB81E49B888}">
      <dgm:prSet/>
      <dgm:spPr/>
      <dgm:t>
        <a:bodyPr/>
        <a:lstStyle/>
        <a:p>
          <a:endParaRPr lang="ru-RU"/>
        </a:p>
      </dgm:t>
    </dgm:pt>
    <dgm:pt modelId="{1B8E4FE3-FD4E-4D6A-B271-6A15D60AE470}">
      <dgm:prSet phldrT="[Текст]" custT="1"/>
      <dgm:spPr/>
      <dgm:t>
        <a:bodyPr/>
        <a:lstStyle/>
        <a:p>
          <a:r>
            <a:rPr lang="ru-RU" sz="2800" b="1" i="0" baseline="0" dirty="0" smtClean="0"/>
            <a:t>Р</a:t>
          </a:r>
          <a:r>
            <a:rPr lang="ru-RU" sz="2500" b="1" i="0" baseline="0" dirty="0" smtClean="0"/>
            <a:t>азвитие инвестиционной деятельности, малого и среднего предпринимательства</a:t>
          </a:r>
          <a:r>
            <a:rPr lang="ru-RU" sz="2500" b="1" i="0" dirty="0" smtClean="0"/>
            <a:t> </a:t>
          </a:r>
          <a:endParaRPr lang="ru-RU" sz="2500" b="1" i="0" dirty="0"/>
        </a:p>
      </dgm:t>
    </dgm:pt>
    <dgm:pt modelId="{C2CE176A-ED8E-433A-B196-2BC55C616B56}" type="parTrans" cxnId="{325B766E-DC26-44B4-88F9-82C2E0C0B96E}">
      <dgm:prSet/>
      <dgm:spPr/>
      <dgm:t>
        <a:bodyPr/>
        <a:lstStyle/>
        <a:p>
          <a:endParaRPr lang="ru-RU"/>
        </a:p>
      </dgm:t>
    </dgm:pt>
    <dgm:pt modelId="{FA2A0851-2DF3-4848-A2D8-E4A2A5EB0ECA}" type="sibTrans" cxnId="{325B766E-DC26-44B4-88F9-82C2E0C0B96E}">
      <dgm:prSet/>
      <dgm:spPr/>
      <dgm:t>
        <a:bodyPr/>
        <a:lstStyle/>
        <a:p>
          <a:endParaRPr lang="ru-RU"/>
        </a:p>
      </dgm:t>
    </dgm:pt>
    <dgm:pt modelId="{6E434E5E-9124-43C8-867E-79CCC02425A3}" type="pres">
      <dgm:prSet presAssocID="{35C81E2A-3743-4944-ABC6-CF7A462E15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C86093-7345-4BD0-9027-A0F341910EE1}" type="pres">
      <dgm:prSet presAssocID="{33D9EAB0-371D-4E0C-ABE5-CB308579EEB7}" presName="parentLin" presStyleCnt="0"/>
      <dgm:spPr/>
      <dgm:t>
        <a:bodyPr/>
        <a:lstStyle/>
        <a:p>
          <a:endParaRPr lang="ru-RU"/>
        </a:p>
      </dgm:t>
    </dgm:pt>
    <dgm:pt modelId="{D3B4428F-BA6F-408B-8AD0-EF1F16283953}" type="pres">
      <dgm:prSet presAssocID="{33D9EAB0-371D-4E0C-ABE5-CB308579EE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B07BFAF-9A1F-450B-8D84-2BC7E77D45FF}" type="pres">
      <dgm:prSet presAssocID="{33D9EAB0-371D-4E0C-ABE5-CB308579EEB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5558D-506B-4FA4-A1AA-55806248633A}" type="pres">
      <dgm:prSet presAssocID="{33D9EAB0-371D-4E0C-ABE5-CB308579EEB7}" presName="negativeSpace" presStyleCnt="0"/>
      <dgm:spPr/>
      <dgm:t>
        <a:bodyPr/>
        <a:lstStyle/>
        <a:p>
          <a:endParaRPr lang="ru-RU"/>
        </a:p>
      </dgm:t>
    </dgm:pt>
    <dgm:pt modelId="{EB9AFDB5-F245-4A1F-B91B-38433CFA5931}" type="pres">
      <dgm:prSet presAssocID="{33D9EAB0-371D-4E0C-ABE5-CB308579EEB7}" presName="childText" presStyleLbl="conFgAcc1" presStyleIdx="0" presStyleCnt="2" custLinFactNeighborY="-37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DB064-0B30-4AEE-AD8F-D7A3A51AA41D}" type="pres">
      <dgm:prSet presAssocID="{A53C1FDA-2102-4725-B181-78A7C9507AE8}" presName="spaceBetweenRectangles" presStyleCnt="0"/>
      <dgm:spPr/>
      <dgm:t>
        <a:bodyPr/>
        <a:lstStyle/>
        <a:p>
          <a:endParaRPr lang="ru-RU"/>
        </a:p>
      </dgm:t>
    </dgm:pt>
    <dgm:pt modelId="{734B945F-6C09-43EE-A8BB-05407D73E6C3}" type="pres">
      <dgm:prSet presAssocID="{5F8F6159-AD18-4557-ADEB-EEBA720A69FE}" presName="parentLin" presStyleCnt="0"/>
      <dgm:spPr/>
      <dgm:t>
        <a:bodyPr/>
        <a:lstStyle/>
        <a:p>
          <a:endParaRPr lang="ru-RU"/>
        </a:p>
      </dgm:t>
    </dgm:pt>
    <dgm:pt modelId="{4FBF15BF-CAD4-4626-9E71-64BD7940338E}" type="pres">
      <dgm:prSet presAssocID="{5F8F6159-AD18-4557-ADEB-EEBA720A69F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5C28B3B-D916-4430-8509-89B3B04ED244}" type="pres">
      <dgm:prSet presAssocID="{5F8F6159-AD18-4557-ADEB-EEBA720A69F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FEA96-A774-4EB8-896C-5C869BD41419}" type="pres">
      <dgm:prSet presAssocID="{5F8F6159-AD18-4557-ADEB-EEBA720A69FE}" presName="negativeSpace" presStyleCnt="0"/>
      <dgm:spPr/>
      <dgm:t>
        <a:bodyPr/>
        <a:lstStyle/>
        <a:p>
          <a:endParaRPr lang="ru-RU"/>
        </a:p>
      </dgm:t>
    </dgm:pt>
    <dgm:pt modelId="{2996483B-AB56-43DD-A522-2FBF4F199FAD}" type="pres">
      <dgm:prSet presAssocID="{5F8F6159-AD18-4557-ADEB-EEBA720A69F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DA863F-7C80-43AF-AA02-A5888BCB2D93}" type="presOf" srcId="{5F8F6159-AD18-4557-ADEB-EEBA720A69FE}" destId="{4FBF15BF-CAD4-4626-9E71-64BD7940338E}" srcOrd="0" destOrd="0" presId="urn:microsoft.com/office/officeart/2005/8/layout/list1"/>
    <dgm:cxn modelId="{AC519320-3C95-48B6-83D8-D679632371B4}" type="presOf" srcId="{33D9EAB0-371D-4E0C-ABE5-CB308579EEB7}" destId="{4B07BFAF-9A1F-450B-8D84-2BC7E77D45FF}" srcOrd="1" destOrd="0" presId="urn:microsoft.com/office/officeart/2005/8/layout/list1"/>
    <dgm:cxn modelId="{8E120B02-47CB-489F-9156-90121BED9EB3}" type="presOf" srcId="{5F8F6159-AD18-4557-ADEB-EEBA720A69FE}" destId="{D5C28B3B-D916-4430-8509-89B3B04ED244}" srcOrd="1" destOrd="0" presId="urn:microsoft.com/office/officeart/2005/8/layout/list1"/>
    <dgm:cxn modelId="{46DBE11B-966C-434C-80BE-28EDD643BAEA}" srcId="{5F8F6159-AD18-4557-ADEB-EEBA720A69FE}" destId="{DC56D293-8FE6-4B67-865C-62277DA541A8}" srcOrd="0" destOrd="0" parTransId="{86437341-B935-48BA-8B34-60C26B02A777}" sibTransId="{C69FDBCB-D72A-4468-848A-CAC3E9C8BD8D}"/>
    <dgm:cxn modelId="{FB8B790E-840E-4AFD-9470-B3B1AE9BCC4E}" type="presOf" srcId="{DC56D293-8FE6-4B67-865C-62277DA541A8}" destId="{2996483B-AB56-43DD-A522-2FBF4F199FAD}" srcOrd="0" destOrd="0" presId="urn:microsoft.com/office/officeart/2005/8/layout/list1"/>
    <dgm:cxn modelId="{325B766E-DC26-44B4-88F9-82C2E0C0B96E}" srcId="{33D9EAB0-371D-4E0C-ABE5-CB308579EEB7}" destId="{1B8E4FE3-FD4E-4D6A-B271-6A15D60AE470}" srcOrd="0" destOrd="0" parTransId="{C2CE176A-ED8E-433A-B196-2BC55C616B56}" sibTransId="{FA2A0851-2DF3-4848-A2D8-E4A2A5EB0ECA}"/>
    <dgm:cxn modelId="{EDAE288B-B8B3-4D22-B4A0-15998711F286}" type="presOf" srcId="{35C81E2A-3743-4944-ABC6-CF7A462E15A0}" destId="{6E434E5E-9124-43C8-867E-79CCC02425A3}" srcOrd="0" destOrd="0" presId="urn:microsoft.com/office/officeart/2005/8/layout/list1"/>
    <dgm:cxn modelId="{1D5C3414-AB51-4E37-B78F-CAB81E49B888}" srcId="{35C81E2A-3743-4944-ABC6-CF7A462E15A0}" destId="{33D9EAB0-371D-4E0C-ABE5-CB308579EEB7}" srcOrd="0" destOrd="0" parTransId="{A9D47BB4-93AF-4982-BF5A-B9CE6D8B8140}" sibTransId="{A53C1FDA-2102-4725-B181-78A7C9507AE8}"/>
    <dgm:cxn modelId="{EA274685-247D-47C4-AC21-E9DA51F733D3}" srcId="{35C81E2A-3743-4944-ABC6-CF7A462E15A0}" destId="{5F8F6159-AD18-4557-ADEB-EEBA720A69FE}" srcOrd="1" destOrd="0" parTransId="{72E862F5-C444-4758-BC80-73A17EBAB633}" sibTransId="{E74021CA-48EE-4B8B-9AB8-2C09B8D89B90}"/>
    <dgm:cxn modelId="{F868531E-70BF-4406-97AE-62A511EEB307}" type="presOf" srcId="{1B8E4FE3-FD4E-4D6A-B271-6A15D60AE470}" destId="{EB9AFDB5-F245-4A1F-B91B-38433CFA5931}" srcOrd="0" destOrd="0" presId="urn:microsoft.com/office/officeart/2005/8/layout/list1"/>
    <dgm:cxn modelId="{BE6053AD-FF4F-4380-A030-8866260BF213}" type="presOf" srcId="{33D9EAB0-371D-4E0C-ABE5-CB308579EEB7}" destId="{D3B4428F-BA6F-408B-8AD0-EF1F16283953}" srcOrd="0" destOrd="0" presId="urn:microsoft.com/office/officeart/2005/8/layout/list1"/>
    <dgm:cxn modelId="{B2A12011-4E4F-484A-ACAD-08D75EEEB7D7}" type="presParOf" srcId="{6E434E5E-9124-43C8-867E-79CCC02425A3}" destId="{DFC86093-7345-4BD0-9027-A0F341910EE1}" srcOrd="0" destOrd="0" presId="urn:microsoft.com/office/officeart/2005/8/layout/list1"/>
    <dgm:cxn modelId="{B00B63BC-679F-42BA-AA0F-E7327E6554AF}" type="presParOf" srcId="{DFC86093-7345-4BD0-9027-A0F341910EE1}" destId="{D3B4428F-BA6F-408B-8AD0-EF1F16283953}" srcOrd="0" destOrd="0" presId="urn:microsoft.com/office/officeart/2005/8/layout/list1"/>
    <dgm:cxn modelId="{3B33268E-5DA6-48C2-B9D8-E89DFF30764E}" type="presParOf" srcId="{DFC86093-7345-4BD0-9027-A0F341910EE1}" destId="{4B07BFAF-9A1F-450B-8D84-2BC7E77D45FF}" srcOrd="1" destOrd="0" presId="urn:microsoft.com/office/officeart/2005/8/layout/list1"/>
    <dgm:cxn modelId="{B6A6AEE5-4B93-42C4-B4AD-4A7D53EEA44E}" type="presParOf" srcId="{6E434E5E-9124-43C8-867E-79CCC02425A3}" destId="{1D85558D-506B-4FA4-A1AA-55806248633A}" srcOrd="1" destOrd="0" presId="urn:microsoft.com/office/officeart/2005/8/layout/list1"/>
    <dgm:cxn modelId="{458B87D5-E7E5-4498-A442-BF9264FA6D5A}" type="presParOf" srcId="{6E434E5E-9124-43C8-867E-79CCC02425A3}" destId="{EB9AFDB5-F245-4A1F-B91B-38433CFA5931}" srcOrd="2" destOrd="0" presId="urn:microsoft.com/office/officeart/2005/8/layout/list1"/>
    <dgm:cxn modelId="{55E0BF4E-2250-4F71-9888-8E227B7DCF24}" type="presParOf" srcId="{6E434E5E-9124-43C8-867E-79CCC02425A3}" destId="{A0EDB064-0B30-4AEE-AD8F-D7A3A51AA41D}" srcOrd="3" destOrd="0" presId="urn:microsoft.com/office/officeart/2005/8/layout/list1"/>
    <dgm:cxn modelId="{E07A7B8E-5219-47E6-A173-A3DE45A17F8B}" type="presParOf" srcId="{6E434E5E-9124-43C8-867E-79CCC02425A3}" destId="{734B945F-6C09-43EE-A8BB-05407D73E6C3}" srcOrd="4" destOrd="0" presId="urn:microsoft.com/office/officeart/2005/8/layout/list1"/>
    <dgm:cxn modelId="{1B647B4E-4F48-41AA-9F1F-42563EB896BF}" type="presParOf" srcId="{734B945F-6C09-43EE-A8BB-05407D73E6C3}" destId="{4FBF15BF-CAD4-4626-9E71-64BD7940338E}" srcOrd="0" destOrd="0" presId="urn:microsoft.com/office/officeart/2005/8/layout/list1"/>
    <dgm:cxn modelId="{0D84B5FC-E0E8-41D3-8EAF-1D9D50BD7B66}" type="presParOf" srcId="{734B945F-6C09-43EE-A8BB-05407D73E6C3}" destId="{D5C28B3B-D916-4430-8509-89B3B04ED244}" srcOrd="1" destOrd="0" presId="urn:microsoft.com/office/officeart/2005/8/layout/list1"/>
    <dgm:cxn modelId="{9FFE55BB-F8A9-412D-90BF-481BD05B8601}" type="presParOf" srcId="{6E434E5E-9124-43C8-867E-79CCC02425A3}" destId="{DF3FEA96-A774-4EB8-896C-5C869BD41419}" srcOrd="5" destOrd="0" presId="urn:microsoft.com/office/officeart/2005/8/layout/list1"/>
    <dgm:cxn modelId="{7E8229DD-DC55-4478-A280-53E68A22F338}" type="presParOf" srcId="{6E434E5E-9124-43C8-867E-79CCC02425A3}" destId="{2996483B-AB56-43DD-A522-2FBF4F199FA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D40D8E-ECA2-4371-88BB-65F909CF4989}" type="doc">
      <dgm:prSet loTypeId="urn:microsoft.com/office/officeart/2005/8/layout/arrow2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3ABEAA6-748B-4A32-B7C9-53EC553E314E}">
      <dgm:prSet phldrT="[Текст]" custT="1"/>
      <dgm:spPr/>
      <dgm:t>
        <a:bodyPr/>
        <a:lstStyle/>
        <a:p>
          <a:r>
            <a:rPr lang="ru-RU" sz="2000" b="1" dirty="0" smtClean="0"/>
            <a:t>Участие Железногорска в грантовых и социально-экономических проектах «</a:t>
          </a:r>
          <a:r>
            <a:rPr lang="ru-RU" sz="2000" b="1" dirty="0" err="1" smtClean="0"/>
            <a:t>Росатома</a:t>
          </a:r>
          <a:r>
            <a:rPr lang="ru-RU" sz="2000" b="1" dirty="0" smtClean="0"/>
            <a:t>»</a:t>
          </a:r>
          <a:endParaRPr lang="ru-RU" sz="1700" dirty="0"/>
        </a:p>
      </dgm:t>
    </dgm:pt>
    <dgm:pt modelId="{9C1D9769-77B3-4D8F-8CD6-B1400BAE07B0}" type="parTrans" cxnId="{3CB8BB96-5AB9-4689-A5F8-F259B8B4E890}">
      <dgm:prSet/>
      <dgm:spPr/>
      <dgm:t>
        <a:bodyPr/>
        <a:lstStyle/>
        <a:p>
          <a:endParaRPr lang="ru-RU"/>
        </a:p>
      </dgm:t>
    </dgm:pt>
    <dgm:pt modelId="{0EB31605-4BB8-4689-B72C-830D13CD8380}" type="sibTrans" cxnId="{3CB8BB96-5AB9-4689-A5F8-F259B8B4E890}">
      <dgm:prSet/>
      <dgm:spPr/>
      <dgm:t>
        <a:bodyPr/>
        <a:lstStyle/>
        <a:p>
          <a:endParaRPr lang="ru-RU"/>
        </a:p>
      </dgm:t>
    </dgm:pt>
    <dgm:pt modelId="{6D8D6E49-E61E-44F4-9CD3-72463488052B}">
      <dgm:prSet custT="1"/>
      <dgm:spPr/>
      <dgm:t>
        <a:bodyPr/>
        <a:lstStyle/>
        <a:p>
          <a:r>
            <a:rPr lang="ru-RU" sz="2000" b="1" dirty="0" smtClean="0"/>
            <a:t>Наращивание объема краевых субсидий и финансовых вложений в инфраструктуру ЗАТО Железногорск</a:t>
          </a:r>
          <a:endParaRPr lang="ru-RU" sz="2000" b="1" dirty="0"/>
        </a:p>
      </dgm:t>
    </dgm:pt>
    <dgm:pt modelId="{5218F0B1-F129-4867-BF49-A1A434E60F8A}" type="parTrans" cxnId="{2A83ECE5-C24D-4A5A-B7AB-A6020AFE4D5D}">
      <dgm:prSet/>
      <dgm:spPr/>
      <dgm:t>
        <a:bodyPr/>
        <a:lstStyle/>
        <a:p>
          <a:endParaRPr lang="ru-RU"/>
        </a:p>
      </dgm:t>
    </dgm:pt>
    <dgm:pt modelId="{AFFD75E0-2728-4E46-988F-A37EAD7C0254}" type="sibTrans" cxnId="{2A83ECE5-C24D-4A5A-B7AB-A6020AFE4D5D}">
      <dgm:prSet/>
      <dgm:spPr/>
      <dgm:t>
        <a:bodyPr/>
        <a:lstStyle/>
        <a:p>
          <a:endParaRPr lang="ru-RU"/>
        </a:p>
      </dgm:t>
    </dgm:pt>
    <dgm:pt modelId="{D5365656-2C2B-4177-AA1C-0304E7A5E3D9}">
      <dgm:prSet custT="1"/>
      <dgm:spPr/>
      <dgm:t>
        <a:bodyPr/>
        <a:lstStyle/>
        <a:p>
          <a:r>
            <a:rPr lang="ru-RU" sz="1900" b="1" dirty="0" smtClean="0"/>
            <a:t>Обеспечение максимального присутствия в краевых программах и проектах</a:t>
          </a:r>
        </a:p>
        <a:p>
          <a:endParaRPr lang="ru-RU" sz="1200" b="1" dirty="0" smtClean="0"/>
        </a:p>
      </dgm:t>
    </dgm:pt>
    <dgm:pt modelId="{E0316017-1F73-4777-92EA-E604667BF8D4}" type="sibTrans" cxnId="{9BF6DA08-C565-4FCB-9ACD-0664B461B268}">
      <dgm:prSet/>
      <dgm:spPr/>
      <dgm:t>
        <a:bodyPr/>
        <a:lstStyle/>
        <a:p>
          <a:endParaRPr lang="ru-RU"/>
        </a:p>
      </dgm:t>
    </dgm:pt>
    <dgm:pt modelId="{A1D99C8D-82ED-4280-BF84-15CE38BE2D0D}" type="parTrans" cxnId="{9BF6DA08-C565-4FCB-9ACD-0664B461B268}">
      <dgm:prSet/>
      <dgm:spPr/>
      <dgm:t>
        <a:bodyPr/>
        <a:lstStyle/>
        <a:p>
          <a:endParaRPr lang="ru-RU"/>
        </a:p>
      </dgm:t>
    </dgm:pt>
    <dgm:pt modelId="{A169A70A-2605-455B-A5D6-D03E02FA5E15}" type="pres">
      <dgm:prSet presAssocID="{9CD40D8E-ECA2-4371-88BB-65F909CF498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48240A-B521-4E60-B277-616B0ED8CC10}" type="pres">
      <dgm:prSet presAssocID="{9CD40D8E-ECA2-4371-88BB-65F909CF4989}" presName="arrow" presStyleLbl="bgShp" presStyleIdx="0" presStyleCnt="1" custAng="0" custScaleX="111111" custLinFactNeighborX="-3085" custLinFactNeighborY="5072"/>
      <dgm:spPr/>
    </dgm:pt>
    <dgm:pt modelId="{B631C8E5-E8FD-4955-B087-0278B5945323}" type="pres">
      <dgm:prSet presAssocID="{9CD40D8E-ECA2-4371-88BB-65F909CF4989}" presName="arrowDiagram3" presStyleCnt="0"/>
      <dgm:spPr/>
    </dgm:pt>
    <dgm:pt modelId="{A099AF30-B21F-47B0-9B3E-59506F48298D}" type="pres">
      <dgm:prSet presAssocID="{6D8D6E49-E61E-44F4-9CD3-72463488052B}" presName="bullet3a" presStyleLbl="node1" presStyleIdx="0" presStyleCnt="3" custLinFactX="-6859" custLinFactNeighborX="-100000" custLinFactNeighborY="-73989"/>
      <dgm:spPr/>
    </dgm:pt>
    <dgm:pt modelId="{D1508E9C-20A2-4C73-90F2-F9EB3BB64B77}" type="pres">
      <dgm:prSet presAssocID="{6D8D6E49-E61E-44F4-9CD3-72463488052B}" presName="textBox3a" presStyleLbl="revTx" presStyleIdx="0" presStyleCnt="3" custScaleX="144896" custLinFactNeighborX="-34988" custLinFactNeighborY="7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3ABF6-D0A3-4265-938D-FAD4B20B745B}" type="pres">
      <dgm:prSet presAssocID="{A3ABEAA6-748B-4A32-B7C9-53EC553E314E}" presName="bullet3b" presStyleLbl="node1" presStyleIdx="1" presStyleCnt="3"/>
      <dgm:spPr/>
    </dgm:pt>
    <dgm:pt modelId="{36E59755-943A-489D-BD84-5B30FB88479C}" type="pres">
      <dgm:prSet presAssocID="{A3ABEAA6-748B-4A32-B7C9-53EC553E314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D8BA1-A6EC-4778-B668-6EAB2ED71C3C}" type="pres">
      <dgm:prSet presAssocID="{D5365656-2C2B-4177-AA1C-0304E7A5E3D9}" presName="bullet3c" presStyleLbl="node1" presStyleIdx="2" presStyleCnt="3"/>
      <dgm:spPr/>
    </dgm:pt>
    <dgm:pt modelId="{B0140AD9-1E95-439A-BC3D-95ECDF63722F}" type="pres">
      <dgm:prSet presAssocID="{D5365656-2C2B-4177-AA1C-0304E7A5E3D9}" presName="textBox3c" presStyleLbl="revTx" presStyleIdx="2" presStyleCnt="3" custScaleX="126135" custLinFactNeighborX="24831" custLinFactNeighborY="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F6DA08-C565-4FCB-9ACD-0664B461B268}" srcId="{9CD40D8E-ECA2-4371-88BB-65F909CF4989}" destId="{D5365656-2C2B-4177-AA1C-0304E7A5E3D9}" srcOrd="2" destOrd="0" parTransId="{A1D99C8D-82ED-4280-BF84-15CE38BE2D0D}" sibTransId="{E0316017-1F73-4777-92EA-E604667BF8D4}"/>
    <dgm:cxn modelId="{EBFC2D9D-7465-45EC-8FF1-2243940C72D5}" type="presOf" srcId="{9CD40D8E-ECA2-4371-88BB-65F909CF4989}" destId="{A169A70A-2605-455B-A5D6-D03E02FA5E15}" srcOrd="0" destOrd="0" presId="urn:microsoft.com/office/officeart/2005/8/layout/arrow2"/>
    <dgm:cxn modelId="{2A83ECE5-C24D-4A5A-B7AB-A6020AFE4D5D}" srcId="{9CD40D8E-ECA2-4371-88BB-65F909CF4989}" destId="{6D8D6E49-E61E-44F4-9CD3-72463488052B}" srcOrd="0" destOrd="0" parTransId="{5218F0B1-F129-4867-BF49-A1A434E60F8A}" sibTransId="{AFFD75E0-2728-4E46-988F-A37EAD7C0254}"/>
    <dgm:cxn modelId="{3CB8BB96-5AB9-4689-A5F8-F259B8B4E890}" srcId="{9CD40D8E-ECA2-4371-88BB-65F909CF4989}" destId="{A3ABEAA6-748B-4A32-B7C9-53EC553E314E}" srcOrd="1" destOrd="0" parTransId="{9C1D9769-77B3-4D8F-8CD6-B1400BAE07B0}" sibTransId="{0EB31605-4BB8-4689-B72C-830D13CD8380}"/>
    <dgm:cxn modelId="{3CE7968A-A3F4-434B-902D-89562E3DBC51}" type="presOf" srcId="{A3ABEAA6-748B-4A32-B7C9-53EC553E314E}" destId="{36E59755-943A-489D-BD84-5B30FB88479C}" srcOrd="0" destOrd="0" presId="urn:microsoft.com/office/officeart/2005/8/layout/arrow2"/>
    <dgm:cxn modelId="{E91EC305-DAFB-4F2B-B1D3-226D747CAA08}" type="presOf" srcId="{6D8D6E49-E61E-44F4-9CD3-72463488052B}" destId="{D1508E9C-20A2-4C73-90F2-F9EB3BB64B77}" srcOrd="0" destOrd="0" presId="urn:microsoft.com/office/officeart/2005/8/layout/arrow2"/>
    <dgm:cxn modelId="{FCCB947B-4A22-460A-A741-745BC65D5EF0}" type="presOf" srcId="{D5365656-2C2B-4177-AA1C-0304E7A5E3D9}" destId="{B0140AD9-1E95-439A-BC3D-95ECDF63722F}" srcOrd="0" destOrd="0" presId="urn:microsoft.com/office/officeart/2005/8/layout/arrow2"/>
    <dgm:cxn modelId="{E8A7903E-4EEE-4ABD-AE93-3CA78F2CD681}" type="presParOf" srcId="{A169A70A-2605-455B-A5D6-D03E02FA5E15}" destId="{9B48240A-B521-4E60-B277-616B0ED8CC10}" srcOrd="0" destOrd="0" presId="urn:microsoft.com/office/officeart/2005/8/layout/arrow2"/>
    <dgm:cxn modelId="{F2C9BB7D-EFA0-4F40-8F5C-F01142552C05}" type="presParOf" srcId="{A169A70A-2605-455B-A5D6-D03E02FA5E15}" destId="{B631C8E5-E8FD-4955-B087-0278B5945323}" srcOrd="1" destOrd="0" presId="urn:microsoft.com/office/officeart/2005/8/layout/arrow2"/>
    <dgm:cxn modelId="{5D77868D-6F0A-4D06-9BA9-177342CB3770}" type="presParOf" srcId="{B631C8E5-E8FD-4955-B087-0278B5945323}" destId="{A099AF30-B21F-47B0-9B3E-59506F48298D}" srcOrd="0" destOrd="0" presId="urn:microsoft.com/office/officeart/2005/8/layout/arrow2"/>
    <dgm:cxn modelId="{DC30B524-D7B8-4E5D-8064-E3473C8B7889}" type="presParOf" srcId="{B631C8E5-E8FD-4955-B087-0278B5945323}" destId="{D1508E9C-20A2-4C73-90F2-F9EB3BB64B77}" srcOrd="1" destOrd="0" presId="urn:microsoft.com/office/officeart/2005/8/layout/arrow2"/>
    <dgm:cxn modelId="{EC461373-4A53-486F-A379-F08B1F709F93}" type="presParOf" srcId="{B631C8E5-E8FD-4955-B087-0278B5945323}" destId="{2B23ABF6-D0A3-4265-938D-FAD4B20B745B}" srcOrd="2" destOrd="0" presId="urn:microsoft.com/office/officeart/2005/8/layout/arrow2"/>
    <dgm:cxn modelId="{7EEEFEA8-8FD4-4FE5-BF2E-712F446020D3}" type="presParOf" srcId="{B631C8E5-E8FD-4955-B087-0278B5945323}" destId="{36E59755-943A-489D-BD84-5B30FB88479C}" srcOrd="3" destOrd="0" presId="urn:microsoft.com/office/officeart/2005/8/layout/arrow2"/>
    <dgm:cxn modelId="{4765DDAE-83EC-4C89-8AD3-CE49E10204A8}" type="presParOf" srcId="{B631C8E5-E8FD-4955-B087-0278B5945323}" destId="{663D8BA1-A6EC-4778-B668-6EAB2ED71C3C}" srcOrd="4" destOrd="0" presId="urn:microsoft.com/office/officeart/2005/8/layout/arrow2"/>
    <dgm:cxn modelId="{9EE3800C-3566-48AC-ABEF-28C98973B1D6}" type="presParOf" srcId="{B631C8E5-E8FD-4955-B087-0278B5945323}" destId="{B0140AD9-1E95-439A-BC3D-95ECDF63722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14D417-3AAB-4BFD-876C-F95171F340A5}">
      <dsp:nvSpPr>
        <dsp:cNvPr id="0" name=""/>
        <dsp:cNvSpPr/>
      </dsp:nvSpPr>
      <dsp:spPr>
        <a:xfrm>
          <a:off x="6488469" y="186902"/>
          <a:ext cx="2076491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+135%</a:t>
          </a:r>
          <a:endParaRPr lang="ru-RU" sz="2500" kern="1200" dirty="0"/>
        </a:p>
      </dsp:txBody>
      <dsp:txXfrm>
        <a:off x="6488469" y="186902"/>
        <a:ext cx="2076491" cy="577338"/>
      </dsp:txXfrm>
    </dsp:sp>
    <dsp:sp modelId="{02FC40CF-6B9F-46A6-B371-7F37D489C000}">
      <dsp:nvSpPr>
        <dsp:cNvPr id="0" name=""/>
        <dsp:cNvSpPr/>
      </dsp:nvSpPr>
      <dsp:spPr>
        <a:xfrm>
          <a:off x="3991" y="915"/>
          <a:ext cx="6484478" cy="949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kern="1200" baseline="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baseline="0" dirty="0" smtClean="0"/>
            <a:t>Реформирование и модернизация ЖКХ, повышение энергетической эффективности</a:t>
          </a:r>
          <a:endParaRPr lang="ru-RU" sz="2200" b="1" i="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3991" y="915"/>
        <a:ext cx="6484478" cy="949312"/>
      </dsp:txXfrm>
    </dsp:sp>
    <dsp:sp modelId="{28B618F5-E934-495C-8C78-A801CC5DB0D7}">
      <dsp:nvSpPr>
        <dsp:cNvPr id="0" name=""/>
        <dsp:cNvSpPr/>
      </dsp:nvSpPr>
      <dsp:spPr>
        <a:xfrm>
          <a:off x="5910125" y="1007961"/>
          <a:ext cx="2651019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000" kern="1200" dirty="0" smtClean="0"/>
            <a:t> 	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+32% </a:t>
          </a:r>
        </a:p>
        <a:p>
          <a:pPr lvl="1" algn="l">
            <a:spcBef>
              <a:spcPct val="0"/>
            </a:spcBef>
            <a:buChar char="••"/>
          </a:pPr>
          <a:endParaRPr lang="ru-RU" sz="600" kern="1200" dirty="0"/>
        </a:p>
      </dsp:txBody>
      <dsp:txXfrm>
        <a:off x="5910125" y="1007961"/>
        <a:ext cx="2651019" cy="577338"/>
      </dsp:txXfrm>
    </dsp:sp>
    <dsp:sp modelId="{06124CBC-742A-41EB-A4C8-37C16D27A4B5}">
      <dsp:nvSpPr>
        <dsp:cNvPr id="0" name=""/>
        <dsp:cNvSpPr/>
      </dsp:nvSpPr>
      <dsp:spPr>
        <a:xfrm>
          <a:off x="7807" y="1007961"/>
          <a:ext cx="5902318" cy="577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Защита населения и территории от ЧС</a:t>
          </a:r>
          <a:endParaRPr lang="ru-RU" sz="2200" b="1" i="0" kern="1200" dirty="0"/>
        </a:p>
      </dsp:txBody>
      <dsp:txXfrm>
        <a:off x="7807" y="1007961"/>
        <a:ext cx="5902318" cy="577338"/>
      </dsp:txXfrm>
    </dsp:sp>
    <dsp:sp modelId="{C65CE7AB-6724-4A1C-8594-694C0A022EB0}">
      <dsp:nvSpPr>
        <dsp:cNvPr id="0" name=""/>
        <dsp:cNvSpPr/>
      </dsp:nvSpPr>
      <dsp:spPr>
        <a:xfrm>
          <a:off x="5530179" y="1643033"/>
          <a:ext cx="3032605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+ 23%</a:t>
          </a:r>
          <a:endParaRPr lang="ru-RU" sz="2500" kern="1200" dirty="0"/>
        </a:p>
      </dsp:txBody>
      <dsp:txXfrm>
        <a:off x="5530179" y="1643033"/>
        <a:ext cx="3032605" cy="577338"/>
      </dsp:txXfrm>
    </dsp:sp>
    <dsp:sp modelId="{0187811D-DEA3-4C47-800A-4A3ADE0F8683}">
      <dsp:nvSpPr>
        <dsp:cNvPr id="0" name=""/>
        <dsp:cNvSpPr/>
      </dsp:nvSpPr>
      <dsp:spPr>
        <a:xfrm>
          <a:off x="6166" y="1656185"/>
          <a:ext cx="5524012" cy="551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baseline="0" dirty="0" smtClean="0"/>
            <a:t>Управление муниципальными финансами</a:t>
          </a:r>
        </a:p>
      </dsp:txBody>
      <dsp:txXfrm>
        <a:off x="6166" y="1656185"/>
        <a:ext cx="5524012" cy="551035"/>
      </dsp:txXfrm>
    </dsp:sp>
    <dsp:sp modelId="{0EC5D3DA-1DC2-42F7-B2ED-08F7809A8F84}">
      <dsp:nvSpPr>
        <dsp:cNvPr id="0" name=""/>
        <dsp:cNvSpPr/>
      </dsp:nvSpPr>
      <dsp:spPr>
        <a:xfrm>
          <a:off x="5279364" y="2278106"/>
          <a:ext cx="3288670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+16%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79364" y="2278106"/>
        <a:ext cx="3288670" cy="577338"/>
      </dsp:txXfrm>
    </dsp:sp>
    <dsp:sp modelId="{ED24AD5D-8CCC-4C8D-880D-F947A57B9D25}">
      <dsp:nvSpPr>
        <dsp:cNvPr id="0" name=""/>
        <dsp:cNvSpPr/>
      </dsp:nvSpPr>
      <dsp:spPr>
        <a:xfrm>
          <a:off x="0" y="2304253"/>
          <a:ext cx="5278446" cy="577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Охрана окружающей среды</a:t>
          </a:r>
          <a:endParaRPr lang="ru-RU" sz="2200" b="1" kern="1200" dirty="0"/>
        </a:p>
      </dsp:txBody>
      <dsp:txXfrm>
        <a:off x="0" y="2304253"/>
        <a:ext cx="5278446" cy="577338"/>
      </dsp:txXfrm>
    </dsp:sp>
    <dsp:sp modelId="{1EF5C1BC-C06F-4D08-9D7E-393C9A2C5B50}">
      <dsp:nvSpPr>
        <dsp:cNvPr id="0" name=""/>
        <dsp:cNvSpPr/>
      </dsp:nvSpPr>
      <dsp:spPr>
        <a:xfrm>
          <a:off x="5124567" y="2913178"/>
          <a:ext cx="3444317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+16%</a:t>
          </a:r>
          <a:endParaRPr lang="ru-RU" sz="2500" kern="1200" dirty="0"/>
        </a:p>
      </dsp:txBody>
      <dsp:txXfrm>
        <a:off x="5124567" y="2913178"/>
        <a:ext cx="3444317" cy="577338"/>
      </dsp:txXfrm>
    </dsp:sp>
    <dsp:sp modelId="{29E7FDDC-39DC-4681-A9E6-9944F9E20EBB}">
      <dsp:nvSpPr>
        <dsp:cNvPr id="0" name=""/>
        <dsp:cNvSpPr/>
      </dsp:nvSpPr>
      <dsp:spPr>
        <a:xfrm>
          <a:off x="67" y="2913178"/>
          <a:ext cx="5124500" cy="577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 (Основной текст)"/>
            </a:rPr>
            <a:t>Управление муниципальным имуществом</a:t>
          </a:r>
          <a:endParaRPr lang="ru-RU" sz="2000" b="1" i="0" kern="1200" dirty="0">
            <a:latin typeface="Calibri (Основной текст)"/>
          </a:endParaRPr>
        </a:p>
      </dsp:txBody>
      <dsp:txXfrm>
        <a:off x="67" y="2913178"/>
        <a:ext cx="5124500" cy="577338"/>
      </dsp:txXfrm>
    </dsp:sp>
    <dsp:sp modelId="{870BC0AE-913A-4F72-B790-88F00C1879B9}">
      <dsp:nvSpPr>
        <dsp:cNvPr id="0" name=""/>
        <dsp:cNvSpPr/>
      </dsp:nvSpPr>
      <dsp:spPr>
        <a:xfrm>
          <a:off x="5036602" y="3548251"/>
          <a:ext cx="3529671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+11%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36602" y="3548251"/>
        <a:ext cx="3529671" cy="577338"/>
      </dsp:txXfrm>
    </dsp:sp>
    <dsp:sp modelId="{2787F28C-38DE-4A04-9EA0-79C55F721FC4}">
      <dsp:nvSpPr>
        <dsp:cNvPr id="0" name=""/>
        <dsp:cNvSpPr/>
      </dsp:nvSpPr>
      <dsp:spPr>
        <a:xfrm>
          <a:off x="2678" y="3548251"/>
          <a:ext cx="5033923" cy="577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Молодежь ЗАТО в </a:t>
          </a:r>
          <a:r>
            <a:rPr lang="en-US" sz="2200" b="1" i="0" kern="1200" dirty="0" smtClean="0"/>
            <a:t> XXI</a:t>
          </a:r>
          <a:r>
            <a:rPr lang="ru-RU" sz="2200" b="1" i="0" kern="1200" dirty="0" smtClean="0"/>
            <a:t> веке</a:t>
          </a:r>
          <a:endParaRPr lang="ru-RU" sz="2200" b="1" i="0" kern="1200" dirty="0"/>
        </a:p>
      </dsp:txBody>
      <dsp:txXfrm>
        <a:off x="2678" y="3548251"/>
        <a:ext cx="5033923" cy="577338"/>
      </dsp:txXfrm>
    </dsp:sp>
    <dsp:sp modelId="{70F09404-447F-4279-B1F6-CC835BE27CD4}">
      <dsp:nvSpPr>
        <dsp:cNvPr id="0" name=""/>
        <dsp:cNvSpPr/>
      </dsp:nvSpPr>
      <dsp:spPr>
        <a:xfrm>
          <a:off x="4786529" y="4183323"/>
          <a:ext cx="3780715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+8%</a:t>
          </a:r>
          <a:endParaRPr lang="ru-RU" sz="2500" kern="1200" dirty="0"/>
        </a:p>
      </dsp:txBody>
      <dsp:txXfrm>
        <a:off x="4786529" y="4183323"/>
        <a:ext cx="3780715" cy="577338"/>
      </dsp:txXfrm>
    </dsp:sp>
    <dsp:sp modelId="{D8AB2833-9C3B-459A-89A4-7D0FBC4A1518}">
      <dsp:nvSpPr>
        <dsp:cNvPr id="0" name=""/>
        <dsp:cNvSpPr/>
      </dsp:nvSpPr>
      <dsp:spPr>
        <a:xfrm>
          <a:off x="1706" y="4183323"/>
          <a:ext cx="4784822" cy="577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Образование</a:t>
          </a:r>
          <a:endParaRPr lang="ru-RU" sz="2200" b="1" kern="1200" dirty="0"/>
        </a:p>
      </dsp:txBody>
      <dsp:txXfrm>
        <a:off x="1706" y="4183323"/>
        <a:ext cx="4784822" cy="577338"/>
      </dsp:txXfrm>
    </dsp:sp>
    <dsp:sp modelId="{A126419F-B147-49D7-A586-7B880ED26A08}">
      <dsp:nvSpPr>
        <dsp:cNvPr id="0" name=""/>
        <dsp:cNvSpPr/>
      </dsp:nvSpPr>
      <dsp:spPr>
        <a:xfrm>
          <a:off x="4674610" y="4892378"/>
          <a:ext cx="3891746" cy="577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r>
            <a:rPr lang="ru-RU" sz="25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+6%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74610" y="4892378"/>
        <a:ext cx="3891746" cy="577338"/>
      </dsp:txXfrm>
    </dsp:sp>
    <dsp:sp modelId="{3CA03068-E4D8-4538-AC10-8665113B5ED2}">
      <dsp:nvSpPr>
        <dsp:cNvPr id="0" name=""/>
        <dsp:cNvSpPr/>
      </dsp:nvSpPr>
      <dsp:spPr>
        <a:xfrm>
          <a:off x="2595" y="4818395"/>
          <a:ext cx="4672015" cy="725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i="0" kern="1200" dirty="0" smtClean="0"/>
            <a:t>Развитие транспортной системы, благоустройство территории</a:t>
          </a:r>
          <a:endParaRPr lang="ru-RU" sz="2200" b="1" i="0" kern="1200" dirty="0"/>
        </a:p>
      </dsp:txBody>
      <dsp:txXfrm>
        <a:off x="2595" y="4818395"/>
        <a:ext cx="4672015" cy="7253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D8C20C-D2CA-49A8-AE96-B133D189ABC0}">
      <dsp:nvSpPr>
        <dsp:cNvPr id="0" name=""/>
        <dsp:cNvSpPr/>
      </dsp:nvSpPr>
      <dsp:spPr>
        <a:xfrm rot="5400000">
          <a:off x="-442849" y="442849"/>
          <a:ext cx="2952327" cy="2066629"/>
        </a:xfrm>
        <a:prstGeom prst="chevron">
          <a:avLst/>
        </a:prstGeom>
        <a:solidFill>
          <a:srgbClr val="396AD7"/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+48%</a:t>
          </a:r>
          <a:endParaRPr lang="ru-RU" sz="3000" b="1" kern="1200" dirty="0"/>
        </a:p>
      </dsp:txBody>
      <dsp:txXfrm rot="5400000">
        <a:off x="-442849" y="442849"/>
        <a:ext cx="2952327" cy="2066629"/>
      </dsp:txXfrm>
    </dsp:sp>
    <dsp:sp modelId="{0B2ABFF0-0E71-4F85-AED1-F5DCF53A6595}">
      <dsp:nvSpPr>
        <dsp:cNvPr id="0" name=""/>
        <dsp:cNvSpPr/>
      </dsp:nvSpPr>
      <dsp:spPr>
        <a:xfrm rot="5400000">
          <a:off x="3098144" y="-1031514"/>
          <a:ext cx="1919013" cy="39820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i="0" kern="1200" dirty="0" smtClean="0"/>
            <a:t>Гражданское общество – ЗАТО Железногорск </a:t>
          </a:r>
          <a:endParaRPr lang="ru-RU" sz="2800" b="1" i="0" kern="1200" dirty="0"/>
        </a:p>
      </dsp:txBody>
      <dsp:txXfrm rot="5400000">
        <a:off x="3098144" y="-1031514"/>
        <a:ext cx="1919013" cy="39820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AFDB5-F245-4A1F-B91B-38433CFA5931}">
      <dsp:nvSpPr>
        <dsp:cNvPr id="0" name=""/>
        <dsp:cNvSpPr/>
      </dsp:nvSpPr>
      <dsp:spPr>
        <a:xfrm>
          <a:off x="0" y="589220"/>
          <a:ext cx="7326813" cy="187818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642" tIns="937260" rIns="568642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i="0" kern="1200" baseline="0" dirty="0" smtClean="0"/>
            <a:t>Р</a:t>
          </a:r>
          <a:r>
            <a:rPr lang="ru-RU" sz="2500" b="1" i="0" kern="1200" baseline="0" dirty="0" smtClean="0"/>
            <a:t>азвитие инвестиционной деятельности, малого и среднего предпринимательства</a:t>
          </a:r>
          <a:r>
            <a:rPr lang="ru-RU" sz="2500" b="1" i="0" kern="1200" dirty="0" smtClean="0"/>
            <a:t> </a:t>
          </a:r>
          <a:endParaRPr lang="ru-RU" sz="2500" b="1" i="0" kern="1200" dirty="0"/>
        </a:p>
      </dsp:txBody>
      <dsp:txXfrm>
        <a:off x="0" y="589220"/>
        <a:ext cx="7326813" cy="1878187"/>
      </dsp:txXfrm>
    </dsp:sp>
    <dsp:sp modelId="{4B07BFAF-9A1F-450B-8D84-2BC7E77D45FF}">
      <dsp:nvSpPr>
        <dsp:cNvPr id="0" name=""/>
        <dsp:cNvSpPr/>
      </dsp:nvSpPr>
      <dsp:spPr>
        <a:xfrm>
          <a:off x="366340" y="15294"/>
          <a:ext cx="5128769" cy="1328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855" tIns="0" rIns="1938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1 500 тыс. рублей</a:t>
          </a:r>
          <a:endParaRPr lang="ru-RU" sz="2800" b="1" kern="1200" baseline="0" dirty="0"/>
        </a:p>
      </dsp:txBody>
      <dsp:txXfrm>
        <a:off x="366340" y="15294"/>
        <a:ext cx="5128769" cy="1328400"/>
      </dsp:txXfrm>
    </dsp:sp>
    <dsp:sp modelId="{2996483B-AB56-43DD-A522-2FBF4F199FAD}">
      <dsp:nvSpPr>
        <dsp:cNvPr id="0" name=""/>
        <dsp:cNvSpPr/>
      </dsp:nvSpPr>
      <dsp:spPr>
        <a:xfrm>
          <a:off x="0" y="3464882"/>
          <a:ext cx="7326813" cy="148837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642" tIns="937260" rIns="568642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Развитие муниципальной службы </a:t>
          </a:r>
          <a:endParaRPr lang="ru-RU" sz="2500" b="1" kern="1200" dirty="0"/>
        </a:p>
      </dsp:txBody>
      <dsp:txXfrm>
        <a:off x="0" y="3464882"/>
        <a:ext cx="7326813" cy="1488375"/>
      </dsp:txXfrm>
    </dsp:sp>
    <dsp:sp modelId="{D5C28B3B-D916-4430-8509-89B3B04ED244}">
      <dsp:nvSpPr>
        <dsp:cNvPr id="0" name=""/>
        <dsp:cNvSpPr/>
      </dsp:nvSpPr>
      <dsp:spPr>
        <a:xfrm>
          <a:off x="366340" y="2800682"/>
          <a:ext cx="5128769" cy="1328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855" tIns="0" rIns="1938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390 тыс. рублей</a:t>
          </a:r>
          <a:endParaRPr lang="ru-RU" sz="2800" b="1" kern="1200" baseline="0" dirty="0"/>
        </a:p>
      </dsp:txBody>
      <dsp:txXfrm>
        <a:off x="366340" y="2800682"/>
        <a:ext cx="5128769" cy="13284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8240A-B521-4E60-B277-616B0ED8CC10}">
      <dsp:nvSpPr>
        <dsp:cNvPr id="0" name=""/>
        <dsp:cNvSpPr/>
      </dsp:nvSpPr>
      <dsp:spPr>
        <a:xfrm>
          <a:off x="0" y="0"/>
          <a:ext cx="8832972" cy="496855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99AF30-B21F-47B0-9B3E-59506F48298D}">
      <dsp:nvSpPr>
        <dsp:cNvPr id="0" name=""/>
        <dsp:cNvSpPr/>
      </dsp:nvSpPr>
      <dsp:spPr>
        <a:xfrm>
          <a:off x="1296143" y="3276365"/>
          <a:ext cx="206691" cy="20669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508E9C-20A2-4C73-90F2-F9EB3BB64B77}">
      <dsp:nvSpPr>
        <dsp:cNvPr id="0" name=""/>
        <dsp:cNvSpPr/>
      </dsp:nvSpPr>
      <dsp:spPr>
        <a:xfrm>
          <a:off x="556484" y="3532640"/>
          <a:ext cx="2683874" cy="1435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2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Наращивание объема краевых субсидий и финансовых вложений в инфраструктуру ЗАТО Железногорск</a:t>
          </a:r>
          <a:endParaRPr lang="ru-RU" sz="2000" b="1" kern="1200" dirty="0"/>
        </a:p>
      </dsp:txBody>
      <dsp:txXfrm>
        <a:off x="556484" y="3532640"/>
        <a:ext cx="2683874" cy="1435911"/>
      </dsp:txXfrm>
    </dsp:sp>
    <dsp:sp modelId="{2B23ABF6-D0A3-4265-938D-FAD4B20B745B}">
      <dsp:nvSpPr>
        <dsp:cNvPr id="0" name=""/>
        <dsp:cNvSpPr/>
      </dsp:nvSpPr>
      <dsp:spPr>
        <a:xfrm>
          <a:off x="3341464" y="2078842"/>
          <a:ext cx="373635" cy="37363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59755-943A-489D-BD84-5B30FB88479C}">
      <dsp:nvSpPr>
        <dsp:cNvPr id="0" name=""/>
        <dsp:cNvSpPr/>
      </dsp:nvSpPr>
      <dsp:spPr>
        <a:xfrm>
          <a:off x="3528282" y="2265659"/>
          <a:ext cx="1907923" cy="2702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98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Участие Железногорска в грантовых и социально-экономических проектах «</a:t>
          </a:r>
          <a:r>
            <a:rPr lang="ru-RU" sz="2000" b="1" kern="1200" dirty="0" err="1" smtClean="0"/>
            <a:t>Росатома</a:t>
          </a:r>
          <a:r>
            <a:rPr lang="ru-RU" sz="2000" b="1" kern="1200" dirty="0" smtClean="0"/>
            <a:t>»</a:t>
          </a:r>
          <a:endParaRPr lang="ru-RU" sz="1700" kern="1200" dirty="0"/>
        </a:p>
      </dsp:txBody>
      <dsp:txXfrm>
        <a:off x="3528282" y="2265659"/>
        <a:ext cx="1907923" cy="2702892"/>
      </dsp:txXfrm>
    </dsp:sp>
    <dsp:sp modelId="{663D8BA1-A6EC-4778-B668-6EAB2ED71C3C}">
      <dsp:nvSpPr>
        <dsp:cNvPr id="0" name=""/>
        <dsp:cNvSpPr/>
      </dsp:nvSpPr>
      <dsp:spPr>
        <a:xfrm>
          <a:off x="5535577" y="1257043"/>
          <a:ext cx="516729" cy="5167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140AD9-1E95-439A-BC3D-95ECDF63722F}">
      <dsp:nvSpPr>
        <dsp:cNvPr id="0" name=""/>
        <dsp:cNvSpPr/>
      </dsp:nvSpPr>
      <dsp:spPr>
        <a:xfrm>
          <a:off x="6018380" y="1515408"/>
          <a:ext cx="2406559" cy="3453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80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Обеспечение максимального присутствия в краевых программах и проектах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</dsp:txBody>
      <dsp:txXfrm>
        <a:off x="6018380" y="1515408"/>
        <a:ext cx="2406559" cy="3453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508" y="1340768"/>
            <a:ext cx="8856984" cy="37548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ЗАКЛЮЧЕНИЕ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Контрольно-ревизионной службы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ЗАТО  Железногорск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/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по проекту решения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«О бюджете  ЗАТО Железногорск на 2021 год и плановый период 2022-2023 годов»</a:t>
            </a:r>
            <a:endParaRPr lang="ru-RU" sz="3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2" y="0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72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2" y="0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95536" y="188640"/>
            <a:ext cx="792088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Потенциальные возможности </a:t>
            </a:r>
          </a:p>
          <a:p>
            <a:pPr algn="ctr"/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увеличения доходов и капитальных вложений в инфраструктуру  </a:t>
            </a:r>
          </a:p>
          <a:p>
            <a:pPr algn="ctr"/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  <a:endParaRPr lang="ru-RU" sz="21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258818237"/>
              </p:ext>
            </p:extLst>
          </p:nvPr>
        </p:nvGraphicFramePr>
        <p:xfrm>
          <a:off x="179512" y="944724"/>
          <a:ext cx="89644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16216" y="148478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10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выводы и предложения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824536"/>
          </a:xfrm>
        </p:spPr>
        <p:txBody>
          <a:bodyPr>
            <a:normAutofit fontScale="62500" lnSpcReduction="20000"/>
          </a:bodyPr>
          <a:lstStyle/>
          <a:p>
            <a:endParaRPr lang="ru-RU" sz="2000" dirty="0" smtClean="0"/>
          </a:p>
          <a:p>
            <a:pPr algn="just">
              <a:buNone/>
            </a:pPr>
            <a:r>
              <a:rPr lang="ru-RU" sz="3500" dirty="0" smtClean="0"/>
              <a:t>1. Проект бюджета на 2021 год и плановый период 2022-2023 годов является сбалансированным и в основном отвечает установленным  требованиям действующего законодательства.</a:t>
            </a:r>
          </a:p>
          <a:p>
            <a:pPr algn="just"/>
            <a:endParaRPr lang="ru-RU" sz="3500" dirty="0"/>
          </a:p>
          <a:p>
            <a:pPr algn="just">
              <a:buNone/>
            </a:pPr>
            <a:r>
              <a:rPr lang="ru-RU" sz="3500" dirty="0" smtClean="0"/>
              <a:t>2. Начальные параметры бюджета создают условия для реального развития городского округа в 2021 году и требуют их дальнейшего наращивания за счет более широкого присутствия в государственных программах и приоритетных проектах региона.</a:t>
            </a:r>
          </a:p>
          <a:p>
            <a:pPr algn="just"/>
            <a:endParaRPr lang="ru-RU" sz="3500" dirty="0" smtClean="0"/>
          </a:p>
          <a:p>
            <a:pPr algn="just">
              <a:buNone/>
            </a:pPr>
            <a:r>
              <a:rPr lang="ru-RU" sz="3500" dirty="0" smtClean="0"/>
              <a:t>3. Общие доходы, расходы и дефицит </a:t>
            </a:r>
            <a:r>
              <a:rPr lang="ru-RU" sz="3500" smtClean="0"/>
              <a:t>начального проекта бюджета </a:t>
            </a:r>
            <a:r>
              <a:rPr lang="ru-RU" sz="3500" dirty="0" smtClean="0"/>
              <a:t>на предстоящее трехлетие экономически обоснованы и могут быть одобрены участниками публичных слушаний. </a:t>
            </a:r>
            <a:endParaRPr lang="ru-RU" sz="3500" dirty="0"/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11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4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824536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pPr algn="just">
              <a:buNone/>
            </a:pPr>
            <a:endParaRPr lang="ru-RU" sz="3500" dirty="0" smtClean="0"/>
          </a:p>
          <a:p>
            <a:pPr algn="just">
              <a:buNone/>
            </a:pPr>
            <a:endParaRPr lang="ru-RU" sz="3500" dirty="0" smtClean="0"/>
          </a:p>
          <a:p>
            <a:pPr algn="ctr">
              <a:buNone/>
            </a:pPr>
            <a:r>
              <a:rPr lang="ru-RU" sz="3500" dirty="0" smtClean="0"/>
              <a:t>СПАСИБО ЗА ВНИМАНИЕ!</a:t>
            </a:r>
            <a:endParaRPr lang="ru-RU" sz="3500" dirty="0"/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884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2" y="0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-315416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параметры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роекта бюджета ЗАТО Железногорск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и плановый период </a:t>
            </a:r>
            <a:r>
              <a:rPr lang="ru-RU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2022-2023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</a:p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</a:t>
            </a:r>
            <a:r>
              <a:rPr lang="en-US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8103444"/>
              </p:ext>
            </p:extLst>
          </p:nvPr>
        </p:nvGraphicFramePr>
        <p:xfrm>
          <a:off x="179512" y="1412776"/>
          <a:ext cx="8856984" cy="4896883"/>
        </p:xfrm>
        <a:graphic>
          <a:graphicData uri="http://schemas.openxmlformats.org/drawingml/2006/table">
            <a:tbl>
              <a:tblPr/>
              <a:tblGrid>
                <a:gridCol w="3086029"/>
                <a:gridCol w="1904478"/>
                <a:gridCol w="2094624"/>
                <a:gridCol w="1771853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30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30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500" b="1" kern="5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2021 г.</a:t>
                      </a:r>
                      <a:endParaRPr lang="ru-RU" sz="3500" b="1" kern="5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500" b="1" kern="50" dirty="0" smtClean="0">
                        <a:solidFill>
                          <a:srgbClr val="002060"/>
                        </a:solidFill>
                        <a:latin typeface="Times New Roman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500" b="1" kern="5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2022г</a:t>
                      </a:r>
                      <a:r>
                        <a:rPr lang="ru-RU" sz="25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5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5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500" b="1" kern="5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2023г</a:t>
                      </a:r>
                      <a:r>
                        <a:rPr lang="ru-RU" sz="2500" b="1" kern="5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5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17358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4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3 602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3 433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3 443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60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4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3 702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3 535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3 510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358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4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102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67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2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7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2" y="0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115616" y="-171400"/>
            <a:ext cx="712879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Сопоставимый сравнительный анализ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первоначальных бюджетов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и 2021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  <a:p>
            <a:pPr algn="ctr"/>
            <a:r>
              <a:rPr lang="ru-RU" sz="2000" b="1" kern="5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 Unicode MS"/>
                <a:cs typeface="Times New Roman" pitchFamily="18" charset="0"/>
              </a:rPr>
              <a:t>без учёта трансфертов на компенсацию выпадающих доходов организаций ЖКХ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9013392"/>
              </p:ext>
            </p:extLst>
          </p:nvPr>
        </p:nvGraphicFramePr>
        <p:xfrm>
          <a:off x="251520" y="1633968"/>
          <a:ext cx="8712968" cy="4755920"/>
        </p:xfrm>
        <a:graphic>
          <a:graphicData uri="http://schemas.openxmlformats.org/drawingml/2006/table">
            <a:tbl>
              <a:tblPr/>
              <a:tblGrid>
                <a:gridCol w="2304256"/>
                <a:gridCol w="1872208"/>
                <a:gridCol w="1800200"/>
                <a:gridCol w="1296144"/>
                <a:gridCol w="1440160"/>
              </a:tblGrid>
              <a:tr h="5179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2020г</a:t>
                      </a: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</a:t>
                      </a:r>
                      <a:r>
                        <a:rPr lang="ru-RU" sz="2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бюджет)</a:t>
                      </a:r>
                      <a:endParaRPr lang="ru-RU" sz="2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2021г</a:t>
                      </a: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2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Рост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91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абсолют.</a:t>
                      </a:r>
                      <a:endParaRPr lang="ru-RU" sz="2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относит.</a:t>
                      </a:r>
                      <a:endParaRPr lang="ru-RU" sz="2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99884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4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3 418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3 602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184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5,4%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84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4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3 528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3 702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174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4,9%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884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4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110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-10</a:t>
                      </a:r>
                      <a:endParaRPr lang="ru-RU" sz="4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-9,1%</a:t>
                      </a:r>
                      <a:endParaRPr lang="en-US" sz="36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2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6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6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6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6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6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5656" y="6165303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3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475656" y="188640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Доходы, поступающие с территории ЗАТО Железногорск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021234390"/>
              </p:ext>
            </p:extLst>
          </p:nvPr>
        </p:nvGraphicFramePr>
        <p:xfrm>
          <a:off x="1043608" y="620688"/>
          <a:ext cx="75608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2987824" y="4437112"/>
            <a:ext cx="288030" cy="288031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5949280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6016" y="587727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 показатель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128285" y="4689139"/>
            <a:ext cx="144015" cy="223224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2" y="594928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346340" y="5462972"/>
            <a:ext cx="144016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4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1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475656" y="116632"/>
            <a:ext cx="64807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доходов,</a:t>
            </a:r>
          </a:p>
          <a:p>
            <a:pPr algn="ctr"/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поступающих с территории ЗАТО Железногорск</a:t>
            </a:r>
            <a:endParaRPr lang="ru-RU" sz="23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573514827"/>
              </p:ext>
            </p:extLst>
          </p:nvPr>
        </p:nvGraphicFramePr>
        <p:xfrm>
          <a:off x="251520" y="620688"/>
          <a:ext cx="7920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2" y="609329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594928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показатель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74532" y="4598875"/>
            <a:ext cx="144015" cy="255679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2" y="594928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914292" y="5534980"/>
            <a:ext cx="144016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2663788" y="4617132"/>
            <a:ext cx="360040" cy="2736304"/>
          </a:xfrm>
          <a:prstGeom prst="rightBrace">
            <a:avLst>
              <a:gd name="adj1" fmla="val 8333"/>
              <a:gd name="adj2" fmla="val 50352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7744" y="4005064"/>
            <a:ext cx="51125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i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корректного сравнения без учёта компенсации организациям ЖКХ</a:t>
            </a:r>
            <a:endParaRPr lang="ru-RU" sz="2300" b="1" i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5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95536" y="0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Динамично  развивающиеся  в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сферы программного бюджета  ( по первоначальным  бюджетам)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244408" y="0"/>
            <a:ext cx="645303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6</a:t>
            </a:r>
            <a:endParaRPr lang="ru-RU" sz="2500" dirty="0">
              <a:solidFill>
                <a:schemeClr val="bg1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251520" y="908720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116632"/>
            <a:ext cx="81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Программная сфера, запланированная </a:t>
            </a:r>
          </a:p>
          <a:p>
            <a:pPr algn="ctr"/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развитию в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 </a:t>
            </a:r>
          </a:p>
          <a:p>
            <a:pPr algn="ctr"/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положительной динамикой, </a:t>
            </a:r>
          </a:p>
          <a:p>
            <a:pPr algn="ctr"/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 требующая общественного согласия</a:t>
            </a:r>
            <a:endParaRPr lang="ru-RU" sz="3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4028001136"/>
              </p:ext>
            </p:extLst>
          </p:nvPr>
        </p:nvGraphicFramePr>
        <p:xfrm>
          <a:off x="1259632" y="2420888"/>
          <a:ext cx="604867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7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116632"/>
            <a:ext cx="81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на одном уровне в первоначальных бюджетах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4028001136"/>
              </p:ext>
            </p:extLst>
          </p:nvPr>
        </p:nvGraphicFramePr>
        <p:xfrm>
          <a:off x="1043608" y="1052736"/>
          <a:ext cx="732681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8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116632"/>
            <a:ext cx="741682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</a:t>
            </a:r>
          </a:p>
          <a:p>
            <a:pPr algn="ctr"/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снижением объема ассигнований по первоначальным бюджетам </a:t>
            </a:r>
            <a:r>
              <a:rPr lang="ru-RU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  <a:endParaRPr lang="ru-RU" sz="23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9</a:t>
            </a:r>
            <a:endParaRPr lang="ru-RU" sz="2500" dirty="0">
              <a:solidFill>
                <a:schemeClr val="bg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19672" y="1412776"/>
            <a:ext cx="7376368" cy="864096"/>
            <a:chOff x="1048567" y="0"/>
            <a:chExt cx="7627888" cy="962190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381416" y="-3332849"/>
              <a:ext cx="962190" cy="7627888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96054" y="46969"/>
              <a:ext cx="7433431" cy="8682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200" b="1" kern="1200" baseline="0" dirty="0" smtClean="0"/>
                <a:t>Безопасный город</a:t>
              </a:r>
              <a:endParaRPr lang="ru-RU" sz="22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691680" y="4149080"/>
            <a:ext cx="4896544" cy="520330"/>
            <a:chOff x="1065047" y="1042026"/>
            <a:chExt cx="7611407" cy="664346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4538578" y="-2431505"/>
              <a:ext cx="664346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1065048" y="1074457"/>
              <a:ext cx="7578976" cy="599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200" b="1" kern="1200" dirty="0" smtClean="0"/>
                <a:t>Развитие физической культуры</a:t>
              </a:r>
              <a:endParaRPr lang="ru-RU" sz="22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51520" y="1628800"/>
            <a:ext cx="1068982" cy="504056"/>
            <a:chOff x="0" y="98850"/>
            <a:chExt cx="965891" cy="76950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98850"/>
              <a:ext cx="910892" cy="769506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98850"/>
              <a:ext cx="965891" cy="69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 -94%</a:t>
              </a:r>
              <a:endParaRPr lang="ru-RU" sz="2200" b="1" kern="12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51520" y="2492896"/>
            <a:ext cx="1052631" cy="478985"/>
            <a:chOff x="0" y="1109599"/>
            <a:chExt cx="1029943" cy="550993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0" y="1109599"/>
              <a:ext cx="915928" cy="55099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97" y="1136496"/>
              <a:ext cx="1003046" cy="497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/>
                <a:t>-5</a:t>
              </a:r>
              <a:r>
                <a:rPr lang="ru-RU" sz="2200" b="1" kern="1200" dirty="0" smtClean="0"/>
                <a:t>%</a:t>
              </a:r>
              <a:endParaRPr lang="ru-RU" sz="2200" b="1" kern="12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51520" y="4221088"/>
            <a:ext cx="1102148" cy="504056"/>
            <a:chOff x="0" y="1772268"/>
            <a:chExt cx="795126" cy="738627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0" y="1772268"/>
              <a:ext cx="727285" cy="738627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36057" y="1808326"/>
              <a:ext cx="759069" cy="666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-3%</a:t>
              </a:r>
              <a:endParaRPr lang="ru-RU" sz="2200" b="1" kern="1200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47664" y="5589240"/>
            <a:ext cx="7247919" cy="61643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43815" rIns="87630" bIns="43815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000" kern="1200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691680" y="3284984"/>
            <a:ext cx="6761807" cy="648072"/>
            <a:chOff x="832855" y="2616931"/>
            <a:chExt cx="7841927" cy="1171942"/>
          </a:xfrm>
        </p:grpSpPr>
        <p:sp>
          <p:nvSpPr>
            <p:cNvPr id="28" name="Прямоугольник с двумя скругленными соседними углами 27"/>
            <p:cNvSpPr/>
            <p:nvPr/>
          </p:nvSpPr>
          <p:spPr>
            <a:xfrm rot="5400000">
              <a:off x="4167848" y="-718062"/>
              <a:ext cx="1171942" cy="784192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832856" y="2674140"/>
              <a:ext cx="7784718" cy="10575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200" b="1" kern="1200" dirty="0" smtClean="0"/>
                <a:t>Формирование современной городской среды</a:t>
              </a:r>
              <a:endParaRPr lang="ru-RU" sz="2200" b="1" kern="12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51520" y="3501008"/>
            <a:ext cx="1027393" cy="504056"/>
            <a:chOff x="1672" y="2670603"/>
            <a:chExt cx="790608" cy="1109001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1672" y="2670603"/>
              <a:ext cx="775771" cy="1109001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42247" y="2874295"/>
              <a:ext cx="750033" cy="8647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-4%</a:t>
              </a:r>
              <a:endParaRPr lang="ru-RU" sz="2200" b="1" kern="1200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51520" y="4869160"/>
            <a:ext cx="1013322" cy="504056"/>
            <a:chOff x="-81353" y="3091"/>
            <a:chExt cx="1168355" cy="456123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-81353" y="3091"/>
              <a:ext cx="1168355" cy="45612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Скругленный прямоугольник 4"/>
            <p:cNvSpPr/>
            <p:nvPr/>
          </p:nvSpPr>
          <p:spPr>
            <a:xfrm>
              <a:off x="23938" y="25357"/>
              <a:ext cx="1040798" cy="411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- 2%</a:t>
              </a:r>
              <a:endParaRPr lang="ru-RU" sz="2200" b="1" kern="1200" dirty="0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691680" y="4869160"/>
            <a:ext cx="3816424" cy="576064"/>
            <a:chOff x="832856" y="2043430"/>
            <a:chExt cx="7841927" cy="1432591"/>
          </a:xfrm>
        </p:grpSpPr>
        <p:sp>
          <p:nvSpPr>
            <p:cNvPr id="37" name="Прямоугольник с двумя скругленными соседними углами 36"/>
            <p:cNvSpPr/>
            <p:nvPr/>
          </p:nvSpPr>
          <p:spPr>
            <a:xfrm rot="5400000">
              <a:off x="4037524" y="-1161238"/>
              <a:ext cx="1432591" cy="784192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Прямоугольник 37"/>
            <p:cNvSpPr/>
            <p:nvPr/>
          </p:nvSpPr>
          <p:spPr>
            <a:xfrm>
              <a:off x="832857" y="2113363"/>
              <a:ext cx="7771994" cy="12927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200" b="1" kern="1200" baseline="0" dirty="0" smtClean="0"/>
                <a:t>Развитие культуры</a:t>
              </a:r>
              <a:endParaRPr lang="ru-RU" sz="2200" b="1" kern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1691680" y="2492896"/>
            <a:ext cx="7200800" cy="664346"/>
            <a:chOff x="1065047" y="1042026"/>
            <a:chExt cx="7611407" cy="664346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4538578" y="-2431505"/>
              <a:ext cx="664346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065048" y="1074457"/>
              <a:ext cx="7578976" cy="599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200" b="1" kern="1200" dirty="0" smtClean="0"/>
                <a:t>Обеспечение доступным и комфортным жильем граждан ЗАТО Железногорск</a:t>
              </a:r>
              <a:endParaRPr lang="ru-RU" sz="22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2667</TotalTime>
  <Words>458</Words>
  <Application>Microsoft Office PowerPoint</Application>
  <PresentationFormat>Экран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Основные выводы и предложения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 Г. Винокурова</dc:creator>
  <cp:lastModifiedBy>Лифанов</cp:lastModifiedBy>
  <cp:revision>346</cp:revision>
  <dcterms:modified xsi:type="dcterms:W3CDTF">2020-11-27T10:15:01Z</dcterms:modified>
</cp:coreProperties>
</file>