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sldIdLst>
    <p:sldId id="264" r:id="rId2"/>
    <p:sldId id="265" r:id="rId3"/>
    <p:sldId id="258" r:id="rId4"/>
    <p:sldId id="266" r:id="rId5"/>
    <p:sldId id="276" r:id="rId6"/>
    <p:sldId id="260" r:id="rId7"/>
    <p:sldId id="275" r:id="rId8"/>
    <p:sldId id="261" r:id="rId9"/>
    <p:sldId id="271" r:id="rId10"/>
    <p:sldId id="273" r:id="rId11"/>
    <p:sldId id="274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  <a:srgbClr val="003B68"/>
    <a:srgbClr val="396AD7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46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926165255142671E-2"/>
          <c:y val="0.14521843251984384"/>
          <c:w val="0.93695652406142849"/>
          <c:h val="0.62083990667703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доли в процентах</c:v>
                </c:pt>
              </c:strCache>
            </c:strRef>
          </c:tx>
          <c:spPr>
            <a:solidFill>
              <a:srgbClr val="396AD7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dLbls>
            <c:dLbl>
              <c:idx val="1"/>
              <c:layout>
                <c:manualLayout>
                  <c:x val="1.6797011870475929E-3"/>
                  <c:y val="-5.66356824550359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30-4399-85CB-184FC81D10DA}"/>
                </c:ext>
              </c:extLst>
            </c:dLbl>
            <c:dLbl>
              <c:idx val="2"/>
              <c:layout>
                <c:manualLayout>
                  <c:x val="0"/>
                  <c:y val="-2.0755718500413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30-4399-85CB-184FC81D10DA}"/>
                </c:ext>
              </c:extLst>
            </c:dLbl>
            <c:dLbl>
              <c:idx val="3"/>
              <c:layout>
                <c:manualLayout>
                  <c:x val="-1.1741750916564847E-2"/>
                  <c:y val="7.1648829142440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30-4399-85CB-184FC81D10DA}"/>
                </c:ext>
              </c:extLst>
            </c:dLbl>
            <c:dLbl>
              <c:idx val="4"/>
              <c:layout>
                <c:manualLayout>
                  <c:x val="0"/>
                  <c:y val="7.4522236183460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30-4399-85CB-184FC81D10DA}"/>
                </c:ext>
              </c:extLst>
            </c:dLbl>
            <c:dLbl>
              <c:idx val="5"/>
              <c:layout>
                <c:manualLayout>
                  <c:x val="-5.0391035611427838E-3"/>
                  <c:y val="7.04366181535386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30-4399-85CB-184FC81D10DA}"/>
                </c:ext>
              </c:extLst>
            </c:dLbl>
            <c:dLbl>
              <c:idx val="6"/>
              <c:layout>
                <c:manualLayout>
                  <c:x val="3.3594023740951837E-3"/>
                  <c:y val="3.37814316927748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30-4399-85CB-184FC81D10DA}"/>
                </c:ext>
              </c:extLst>
            </c:dLbl>
            <c:dLbl>
              <c:idx val="7"/>
              <c:layout>
                <c:manualLayout>
                  <c:x val="1.6635437942792701E-3"/>
                  <c:y val="-2.64958214519374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30-4399-85CB-184FC81D1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Лист1!$B$2:$B$9</c:f>
              <c:numCache>
                <c:formatCode>#,##0</c:formatCode>
                <c:ptCount val="8"/>
                <c:pt idx="0">
                  <c:v>1105</c:v>
                </c:pt>
                <c:pt idx="1">
                  <c:v>1245</c:v>
                </c:pt>
                <c:pt idx="2">
                  <c:v>1473</c:v>
                </c:pt>
                <c:pt idx="3">
                  <c:v>1576</c:v>
                </c:pt>
                <c:pt idx="4">
                  <c:v>1837</c:v>
                </c:pt>
                <c:pt idx="5">
                  <c:v>1989</c:v>
                </c:pt>
                <c:pt idx="6">
                  <c:v>2130</c:v>
                </c:pt>
                <c:pt idx="7">
                  <c:v>2201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330-4399-85CB-184FC81D1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029312"/>
        <c:axId val="94549504"/>
      </c:barChart>
      <c:catAx>
        <c:axId val="9402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4549504"/>
        <c:crosses val="autoZero"/>
        <c:auto val="1"/>
        <c:lblAlgn val="ctr"/>
        <c:lblOffset val="100"/>
        <c:noMultiLvlLbl val="0"/>
      </c:catAx>
      <c:valAx>
        <c:axId val="94549504"/>
        <c:scaling>
          <c:orientation val="minMax"/>
        </c:scaling>
        <c:delete val="1"/>
        <c:axPos val="l"/>
        <c:majorGridlines/>
        <c:numFmt formatCode="#,##0_ ;\-#,##0\ " sourceLinked="0"/>
        <c:majorTickMark val="out"/>
        <c:minorTickMark val="none"/>
        <c:tickLblPos val="none"/>
        <c:crossAx val="94029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Лист1!$B$2:$B$7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2358</c:v>
                </c:pt>
                <c:pt idx="1">
                  <c:v>2406</c:v>
                </c:pt>
                <c:pt idx="2">
                  <c:v>2442</c:v>
                </c:pt>
                <c:pt idx="3">
                  <c:v>2604</c:v>
                </c:pt>
                <c:pt idx="4">
                  <c:v>2870</c:v>
                </c:pt>
                <c:pt idx="5">
                  <c:v>2964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C0-47A9-9FA3-E4F484BB10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3518848"/>
        <c:axId val="113520640"/>
      </c:barChart>
      <c:catAx>
        <c:axId val="11351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520640"/>
        <c:crosses val="autoZero"/>
        <c:auto val="1"/>
        <c:lblAlgn val="ctr"/>
        <c:lblOffset val="100"/>
        <c:noMultiLvlLbl val="0"/>
      </c:catAx>
      <c:valAx>
        <c:axId val="113520640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13518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7C1A5E-4528-4DA8-9783-A9DE5257DC5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B664A5-0C66-4A4C-9615-61EA5A2879C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kern="1200" baseline="0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Обеспечение доступным и комфортным жильем граждан ЗАТО Железногорск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gm:t>
    </dgm:pt>
    <dgm:pt modelId="{A62CB637-30BD-422B-89D2-809104B59302}" type="parTrans" cxnId="{3078C62C-43AB-4D37-B8A7-5FE9EDE1719C}">
      <dgm:prSet/>
      <dgm:spPr/>
      <dgm:t>
        <a:bodyPr/>
        <a:lstStyle/>
        <a:p>
          <a:endParaRPr lang="ru-RU"/>
        </a:p>
      </dgm:t>
    </dgm:pt>
    <dgm:pt modelId="{EB39C59F-B314-4D2B-9E13-0AA47E16D9B0}" type="sibTrans" cxnId="{3078C62C-43AB-4D37-B8A7-5FE9EDE1719C}">
      <dgm:prSet/>
      <dgm:spPr/>
      <dgm:t>
        <a:bodyPr/>
        <a:lstStyle/>
        <a:p>
          <a:endParaRPr lang="ru-RU"/>
        </a:p>
      </dgm:t>
    </dgm:pt>
    <dgm:pt modelId="{0037FC03-DD2E-4EF6-A3AE-BDBDFC927956}">
      <dgm:prSet phldrT="[Текст]" custT="1"/>
      <dgm:spPr/>
      <dgm:t>
        <a:bodyPr/>
        <a:lstStyle/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dirty="0"/>
            <a:t>Безопасный город</a:t>
          </a:r>
        </a:p>
      </dgm:t>
    </dgm:pt>
    <dgm:pt modelId="{712AB9E9-E629-4449-A119-CDC04478F190}" type="parTrans" cxnId="{D6210EC9-46B6-4168-A98B-E7D3DDF0DB9A}">
      <dgm:prSet/>
      <dgm:spPr/>
      <dgm:t>
        <a:bodyPr/>
        <a:lstStyle/>
        <a:p>
          <a:endParaRPr lang="ru-RU"/>
        </a:p>
      </dgm:t>
    </dgm:pt>
    <dgm:pt modelId="{14C36F93-8E94-48E4-A70E-385069A94975}" type="sibTrans" cxnId="{D6210EC9-46B6-4168-A98B-E7D3DDF0DB9A}">
      <dgm:prSet/>
      <dgm:spPr/>
      <dgm:t>
        <a:bodyPr/>
        <a:lstStyle/>
        <a:p>
          <a:endParaRPr lang="ru-RU"/>
        </a:p>
      </dgm:t>
    </dgm:pt>
    <dgm:pt modelId="{29D8D0E7-F5B3-4287-92F7-F4A80960FE9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baseline="0" dirty="0"/>
            <a:t>Управление муниципальными финансами в ЗАТО Железногорск</a:t>
          </a:r>
        </a:p>
      </dgm:t>
    </dgm:pt>
    <dgm:pt modelId="{F08EEFE1-B55E-4E1E-8A32-2ACE47079255}" type="parTrans" cxnId="{5E809624-11EA-4277-BB90-623C23886B31}">
      <dgm:prSet/>
      <dgm:spPr/>
      <dgm:t>
        <a:bodyPr/>
        <a:lstStyle/>
        <a:p>
          <a:endParaRPr lang="ru-RU"/>
        </a:p>
      </dgm:t>
    </dgm:pt>
    <dgm:pt modelId="{BF2C3D31-852F-46C2-8CD7-16974ED6B3B4}" type="sibTrans" cxnId="{5E809624-11EA-4277-BB90-623C23886B31}">
      <dgm:prSet/>
      <dgm:spPr/>
      <dgm:t>
        <a:bodyPr/>
        <a:lstStyle/>
        <a:p>
          <a:endParaRPr lang="ru-RU"/>
        </a:p>
      </dgm:t>
    </dgm:pt>
    <dgm:pt modelId="{CDC88DCF-4813-478C-B198-A3C6845207B2}">
      <dgm:prSet custT="1"/>
      <dgm:spPr/>
      <dgm:t>
        <a:bodyPr/>
        <a:lstStyle/>
        <a:p>
          <a:r>
            <a:rPr lang="ru-RU" sz="2200" b="1" dirty="0"/>
            <a:t>Молодежь ЗАТО Железногорск</a:t>
          </a:r>
        </a:p>
      </dgm:t>
    </dgm:pt>
    <dgm:pt modelId="{5A3C19B7-56FE-410D-86B2-E7BCEF4D5008}" type="parTrans" cxnId="{989EBB02-DDBA-4875-8F93-7436EC24EB95}">
      <dgm:prSet/>
      <dgm:spPr/>
      <dgm:t>
        <a:bodyPr/>
        <a:lstStyle/>
        <a:p>
          <a:endParaRPr lang="ru-RU"/>
        </a:p>
      </dgm:t>
    </dgm:pt>
    <dgm:pt modelId="{3732E4CA-ADB6-4AA4-A203-896A5FBAAE6E}" type="sibTrans" cxnId="{989EBB02-DDBA-4875-8F93-7436EC24EB95}">
      <dgm:prSet/>
      <dgm:spPr/>
      <dgm:t>
        <a:bodyPr/>
        <a:lstStyle/>
        <a:p>
          <a:endParaRPr lang="ru-RU"/>
        </a:p>
      </dgm:t>
    </dgm:pt>
    <dgm:pt modelId="{E72173B1-6D4D-45DE-A03C-E49DDC2B282A}">
      <dgm:prSet custT="1"/>
      <dgm:spPr/>
      <dgm:t>
        <a:bodyPr/>
        <a:lstStyle/>
        <a:p>
          <a:r>
            <a:rPr lang="ru-RU" sz="2000" b="1" i="0" dirty="0">
              <a:latin typeface="Calibri (Основной текст)"/>
            </a:rPr>
            <a:t>Развитие транспортной системы, содержание и благоустройство территории</a:t>
          </a:r>
        </a:p>
      </dgm:t>
    </dgm:pt>
    <dgm:pt modelId="{CB14CEF7-6D98-44DE-A3A2-58008303F6D0}" type="parTrans" cxnId="{BFBF7E1F-5CF8-4505-9984-EF4C7265F304}">
      <dgm:prSet/>
      <dgm:spPr/>
      <dgm:t>
        <a:bodyPr/>
        <a:lstStyle/>
        <a:p>
          <a:endParaRPr lang="ru-RU"/>
        </a:p>
      </dgm:t>
    </dgm:pt>
    <dgm:pt modelId="{CF237A1C-C93D-4D38-9F7D-90D7032FF504}" type="sibTrans" cxnId="{BFBF7E1F-5CF8-4505-9984-EF4C7265F304}">
      <dgm:prSet/>
      <dgm:spPr/>
      <dgm:t>
        <a:bodyPr/>
        <a:lstStyle/>
        <a:p>
          <a:endParaRPr lang="ru-RU"/>
        </a:p>
      </dgm:t>
    </dgm:pt>
    <dgm:pt modelId="{1AB5BAB9-873A-4D94-A0D7-0CDC8CD8833F}">
      <dgm:prSet custT="1"/>
      <dgm:spPr/>
      <dgm:t>
        <a:bodyPr/>
        <a:lstStyle/>
        <a:p>
          <a:r>
            <a:rPr lang="ru-RU" sz="2200" b="1" i="0" dirty="0"/>
            <a:t>Охрана окружающей среды</a:t>
          </a:r>
        </a:p>
      </dgm:t>
    </dgm:pt>
    <dgm:pt modelId="{C54797B7-33CA-49FB-81E9-058683AFE7D7}" type="parTrans" cxnId="{A5B382B2-E6E6-4F1B-8391-DA192D2EBAE1}">
      <dgm:prSet/>
      <dgm:spPr/>
      <dgm:t>
        <a:bodyPr/>
        <a:lstStyle/>
        <a:p>
          <a:endParaRPr lang="ru-RU"/>
        </a:p>
      </dgm:t>
    </dgm:pt>
    <dgm:pt modelId="{8030533C-BE3B-4A4D-B4AD-E2A1158A12DA}" type="sibTrans" cxnId="{A5B382B2-E6E6-4F1B-8391-DA192D2EBAE1}">
      <dgm:prSet/>
      <dgm:spPr/>
      <dgm:t>
        <a:bodyPr/>
        <a:lstStyle/>
        <a:p>
          <a:endParaRPr lang="ru-RU"/>
        </a:p>
      </dgm:t>
    </dgm:pt>
    <dgm:pt modelId="{2C02B441-7D3B-4BAE-9E0F-C9D378C2C7DF}">
      <dgm:prSet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16,5 млн, 150%</a:t>
          </a:r>
          <a:endParaRPr lang="ru-RU" sz="2400" dirty="0"/>
        </a:p>
      </dgm:t>
    </dgm:pt>
    <dgm:pt modelId="{B0CC38AB-1562-457C-BF62-63EAE86B22C1}" type="parTrans" cxnId="{22298975-E68E-4AE4-9BA5-A524B64466E6}">
      <dgm:prSet/>
      <dgm:spPr/>
      <dgm:t>
        <a:bodyPr/>
        <a:lstStyle/>
        <a:p>
          <a:endParaRPr lang="ru-RU"/>
        </a:p>
      </dgm:t>
    </dgm:pt>
    <dgm:pt modelId="{26D7DF96-4E21-455B-A8B6-ED99C870D6E8}" type="sibTrans" cxnId="{22298975-E68E-4AE4-9BA5-A524B64466E6}">
      <dgm:prSet/>
      <dgm:spPr/>
      <dgm:t>
        <a:bodyPr/>
        <a:lstStyle/>
        <a:p>
          <a:endParaRPr lang="ru-RU"/>
        </a:p>
      </dgm:t>
    </dgm:pt>
    <dgm:pt modelId="{CD0447E7-1500-486E-A9E9-44BAB099151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</a:t>
          </a:r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0,7 млн,  123% </a:t>
          </a:r>
        </a:p>
        <a:p>
          <a:endParaRPr lang="ru-RU" sz="600" dirty="0"/>
        </a:p>
      </dgm:t>
    </dgm:pt>
    <dgm:pt modelId="{6A209DBD-B730-4EF5-9E0F-CEF13BF15E37}" type="parTrans" cxnId="{085F801D-121E-478F-9E60-35245ACBDFD5}">
      <dgm:prSet/>
      <dgm:spPr/>
      <dgm:t>
        <a:bodyPr/>
        <a:lstStyle/>
        <a:p>
          <a:endParaRPr lang="ru-RU"/>
        </a:p>
      </dgm:t>
    </dgm:pt>
    <dgm:pt modelId="{68685994-0A56-4BF1-8F74-D9B85BE7341E}" type="sibTrans" cxnId="{085F801D-121E-478F-9E60-35245ACBDFD5}">
      <dgm:prSet/>
      <dgm:spPr/>
      <dgm:t>
        <a:bodyPr/>
        <a:lstStyle/>
        <a:p>
          <a:endParaRPr lang="ru-RU"/>
        </a:p>
      </dgm:t>
    </dgm:pt>
    <dgm:pt modelId="{6625260C-F360-4F00-812F-C7E67F794DC9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27,6 млн,  41%</a:t>
          </a:r>
          <a:endParaRPr lang="ru-RU" sz="2400" dirty="0"/>
        </a:p>
      </dgm:t>
    </dgm:pt>
    <dgm:pt modelId="{65F7C6B3-F741-4AB1-B5A8-8938F91D1F51}" type="parTrans" cxnId="{A6D09295-D671-406C-A5E6-8B87ED191B91}">
      <dgm:prSet/>
      <dgm:spPr/>
      <dgm:t>
        <a:bodyPr/>
        <a:lstStyle/>
        <a:p>
          <a:endParaRPr lang="ru-RU"/>
        </a:p>
      </dgm:t>
    </dgm:pt>
    <dgm:pt modelId="{28F608DB-5D06-4D5E-9B24-B110E5CB43A3}" type="sibTrans" cxnId="{A6D09295-D671-406C-A5E6-8B87ED191B91}">
      <dgm:prSet/>
      <dgm:spPr/>
      <dgm:t>
        <a:bodyPr/>
        <a:lstStyle/>
        <a:p>
          <a:endParaRPr lang="ru-RU"/>
        </a:p>
      </dgm:t>
    </dgm:pt>
    <dgm:pt modelId="{3C9E8F77-4ED7-4252-B993-EC67EB6C4441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5,1 млн,  16%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013347-0A69-4409-85F9-4A0AB8B0EFF8}" type="parTrans" cxnId="{1C3AD3D2-059D-4097-821C-C69440E26AE3}">
      <dgm:prSet/>
      <dgm:spPr/>
      <dgm:t>
        <a:bodyPr/>
        <a:lstStyle/>
        <a:p>
          <a:endParaRPr lang="ru-RU"/>
        </a:p>
      </dgm:t>
    </dgm:pt>
    <dgm:pt modelId="{BC9C8541-9FF7-4F63-B81B-51DB25C0145A}" type="sibTrans" cxnId="{1C3AD3D2-059D-4097-821C-C69440E26AE3}">
      <dgm:prSet/>
      <dgm:spPr/>
      <dgm:t>
        <a:bodyPr/>
        <a:lstStyle/>
        <a:p>
          <a:endParaRPr lang="ru-RU"/>
        </a:p>
      </dgm:t>
    </dgm:pt>
    <dgm:pt modelId="{082F3DBE-50F6-4335-9B1C-AE439DCEE0B1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80,8 млн,  16%</a:t>
          </a:r>
          <a:endParaRPr lang="ru-RU" sz="2500" dirty="0"/>
        </a:p>
      </dgm:t>
    </dgm:pt>
    <dgm:pt modelId="{1BDCFA48-5F38-43D8-8B25-7383E78EA9AD}" type="parTrans" cxnId="{D2CC3A9E-801A-4D95-A24D-33AEB0F01FA2}">
      <dgm:prSet/>
      <dgm:spPr/>
      <dgm:t>
        <a:bodyPr/>
        <a:lstStyle/>
        <a:p>
          <a:endParaRPr lang="ru-RU"/>
        </a:p>
      </dgm:t>
    </dgm:pt>
    <dgm:pt modelId="{B49F07E8-B6C7-483F-9EA4-900F99D24897}" type="sibTrans" cxnId="{D2CC3A9E-801A-4D95-A24D-33AEB0F01FA2}">
      <dgm:prSet/>
      <dgm:spPr/>
      <dgm:t>
        <a:bodyPr/>
        <a:lstStyle/>
        <a:p>
          <a:endParaRPr lang="ru-RU"/>
        </a:p>
      </dgm:t>
    </dgm:pt>
    <dgm:pt modelId="{110B12B8-F9F1-4431-B769-A30089E7DB77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2,6 млн,  12%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A6A63C-8746-4723-A899-E69F1909A7FB}" type="parTrans" cxnId="{DAD0B6AB-5EBE-4D16-BE00-F8D5D535E6E3}">
      <dgm:prSet/>
      <dgm:spPr/>
      <dgm:t>
        <a:bodyPr/>
        <a:lstStyle/>
        <a:p>
          <a:endParaRPr lang="ru-RU"/>
        </a:p>
      </dgm:t>
    </dgm:pt>
    <dgm:pt modelId="{584FD147-056A-41E1-8C6D-817D5B790C7D}" type="sibTrans" cxnId="{DAD0B6AB-5EBE-4D16-BE00-F8D5D535E6E3}">
      <dgm:prSet/>
      <dgm:spPr/>
      <dgm:t>
        <a:bodyPr/>
        <a:lstStyle/>
        <a:p>
          <a:endParaRPr lang="ru-RU"/>
        </a:p>
      </dgm:t>
    </dgm:pt>
    <dgm:pt modelId="{7BE7FFAD-6D01-4BFD-B1B4-B05589EB9F90}" type="pres">
      <dgm:prSet presAssocID="{2E7C1A5E-4528-4DA8-9783-A9DE5257DC5C}" presName="Name0" presStyleCnt="0">
        <dgm:presLayoutVars>
          <dgm:dir/>
          <dgm:animLvl val="lvl"/>
          <dgm:resizeHandles/>
        </dgm:presLayoutVars>
      </dgm:prSet>
      <dgm:spPr/>
    </dgm:pt>
    <dgm:pt modelId="{81E125AA-3C10-47AC-9424-84CA14E73076}" type="pres">
      <dgm:prSet presAssocID="{FEB664A5-0C66-4A4C-9615-61EA5A2879C8}" presName="linNode" presStyleCnt="0"/>
      <dgm:spPr/>
    </dgm:pt>
    <dgm:pt modelId="{02FC40CF-6B9F-46A6-B371-7F37D489C000}" type="pres">
      <dgm:prSet presAssocID="{FEB664A5-0C66-4A4C-9615-61EA5A2879C8}" presName="parentShp" presStyleLbl="node1" presStyleIdx="0" presStyleCnt="6" custScaleX="296294" custScaleY="140621" custLinFactNeighborX="-11560" custLinFactNeighborY="-3738">
        <dgm:presLayoutVars>
          <dgm:bulletEnabled val="1"/>
        </dgm:presLayoutVars>
      </dgm:prSet>
      <dgm:spPr/>
    </dgm:pt>
    <dgm:pt modelId="{4414D417-3AAB-4BFD-876C-F95171F340A5}" type="pres">
      <dgm:prSet presAssocID="{FEB664A5-0C66-4A4C-9615-61EA5A2879C8}" presName="childShp" presStyleLbl="bgAccFollowNode1" presStyleIdx="0" presStyleCnt="6" custScaleX="82109" custLinFactNeighborX="2857" custLinFactNeighborY="-19944">
        <dgm:presLayoutVars>
          <dgm:bulletEnabled val="1"/>
        </dgm:presLayoutVars>
      </dgm:prSet>
      <dgm:spPr/>
    </dgm:pt>
    <dgm:pt modelId="{CA62304F-41A9-4712-B9A9-1DF1D52BBD8E}" type="pres">
      <dgm:prSet presAssocID="{EB39C59F-B314-4D2B-9E13-0AA47E16D9B0}" presName="spacing" presStyleCnt="0"/>
      <dgm:spPr/>
    </dgm:pt>
    <dgm:pt modelId="{9F21AA09-05FC-4DA8-997E-C283744EE639}" type="pres">
      <dgm:prSet presAssocID="{0037FC03-DD2E-4EF6-A3AE-BDBDFC927956}" presName="linNode" presStyleCnt="0"/>
      <dgm:spPr/>
    </dgm:pt>
    <dgm:pt modelId="{06124CBC-742A-41EB-A4C8-37C16D27A4B5}" type="pres">
      <dgm:prSet presAssocID="{0037FC03-DD2E-4EF6-A3AE-BDBDFC927956}" presName="parentShp" presStyleLbl="node1" presStyleIdx="1" presStyleCnt="6" custAng="0" custScaleX="378608" custScaleY="82480">
        <dgm:presLayoutVars>
          <dgm:bulletEnabled val="1"/>
        </dgm:presLayoutVars>
      </dgm:prSet>
      <dgm:spPr/>
    </dgm:pt>
    <dgm:pt modelId="{28B618F5-E934-495C-8C78-A801CC5DB0D7}" type="pres">
      <dgm:prSet presAssocID="{0037FC03-DD2E-4EF6-A3AE-BDBDFC927956}" presName="childShp" presStyleLbl="bgAccFollowNode1" presStyleIdx="1" presStyleCnt="6" custScaleX="113073">
        <dgm:presLayoutVars>
          <dgm:bulletEnabled val="1"/>
        </dgm:presLayoutVars>
      </dgm:prSet>
      <dgm:spPr/>
    </dgm:pt>
    <dgm:pt modelId="{85A3B249-AB43-46C9-A0C2-018437AF0F88}" type="pres">
      <dgm:prSet presAssocID="{14C36F93-8E94-48E4-A70E-385069A94975}" presName="spacing" presStyleCnt="0"/>
      <dgm:spPr/>
    </dgm:pt>
    <dgm:pt modelId="{661F326F-D09A-4906-99F6-7D8318934362}" type="pres">
      <dgm:prSet presAssocID="{29D8D0E7-F5B3-4287-92F7-F4A80960FE9A}" presName="linNode" presStyleCnt="0"/>
      <dgm:spPr/>
    </dgm:pt>
    <dgm:pt modelId="{0187811D-DEA3-4C47-800A-4A3ADE0F8683}" type="pres">
      <dgm:prSet presAssocID="{29D8D0E7-F5B3-4287-92F7-F4A80960FE9A}" presName="parentShp" presStyleLbl="node1" presStyleIdx="2" presStyleCnt="6" custScaleX="318059" custScaleY="117126">
        <dgm:presLayoutVars>
          <dgm:bulletEnabled val="1"/>
        </dgm:presLayoutVars>
      </dgm:prSet>
      <dgm:spPr/>
    </dgm:pt>
    <dgm:pt modelId="{C65CE7AB-6724-4A1C-8594-694C0A022EB0}" type="pres">
      <dgm:prSet presAssocID="{29D8D0E7-F5B3-4287-92F7-F4A80960FE9A}" presName="childShp" presStyleLbl="bgAccFollowNode1" presStyleIdx="2" presStyleCnt="6">
        <dgm:presLayoutVars>
          <dgm:bulletEnabled val="1"/>
        </dgm:presLayoutVars>
      </dgm:prSet>
      <dgm:spPr/>
    </dgm:pt>
    <dgm:pt modelId="{F2D19DE8-56B9-4CFC-800D-03DEE1FF1054}" type="pres">
      <dgm:prSet presAssocID="{BF2C3D31-852F-46C2-8CD7-16974ED6B3B4}" presName="spacing" presStyleCnt="0"/>
      <dgm:spPr/>
    </dgm:pt>
    <dgm:pt modelId="{CCE73B73-F9EF-4A21-96A7-E813FF0A6C03}" type="pres">
      <dgm:prSet presAssocID="{CDC88DCF-4813-478C-B198-A3C6845207B2}" presName="linNode" presStyleCnt="0"/>
      <dgm:spPr/>
    </dgm:pt>
    <dgm:pt modelId="{ED24AD5D-8CCC-4C8D-880D-F947A57B9D25}" type="pres">
      <dgm:prSet presAssocID="{CDC88DCF-4813-478C-B198-A3C6845207B2}" presName="parentShp" presStyleLbl="node1" presStyleIdx="3" presStyleCnt="6" custScaleX="294717" custLinFactNeighborX="-28" custLinFactNeighborY="4529">
        <dgm:presLayoutVars>
          <dgm:bulletEnabled val="1"/>
        </dgm:presLayoutVars>
      </dgm:prSet>
      <dgm:spPr/>
    </dgm:pt>
    <dgm:pt modelId="{0EC5D3DA-1DC2-42F7-B2ED-08F7809A8F84}" type="pres">
      <dgm:prSet presAssocID="{CDC88DCF-4813-478C-B198-A3C6845207B2}" presName="childShp" presStyleLbl="bgAccFollowNode1" presStyleIdx="3" presStyleCnt="6">
        <dgm:presLayoutVars>
          <dgm:bulletEnabled val="1"/>
        </dgm:presLayoutVars>
      </dgm:prSet>
      <dgm:spPr/>
    </dgm:pt>
    <dgm:pt modelId="{246F6F27-C88B-4B02-9850-5B5BE443F9C7}" type="pres">
      <dgm:prSet presAssocID="{3732E4CA-ADB6-4AA4-A203-896A5FBAAE6E}" presName="spacing" presStyleCnt="0"/>
      <dgm:spPr/>
    </dgm:pt>
    <dgm:pt modelId="{2FFDC0AC-D932-47B5-807C-534EC32FF34F}" type="pres">
      <dgm:prSet presAssocID="{E72173B1-6D4D-45DE-A03C-E49DDC2B282A}" presName="linNode" presStyleCnt="0"/>
      <dgm:spPr/>
    </dgm:pt>
    <dgm:pt modelId="{29E7FDDC-39DC-4681-A9E6-9944F9E20EBB}" type="pres">
      <dgm:prSet presAssocID="{E72173B1-6D4D-45DE-A03C-E49DDC2B282A}" presName="parentShp" presStyleLbl="node1" presStyleIdx="4" presStyleCnt="6" custScaleX="285634" custScaleY="133983" custLinFactNeighborX="-2524" custLinFactNeighborY="-1244">
        <dgm:presLayoutVars>
          <dgm:bulletEnabled val="1"/>
        </dgm:presLayoutVars>
      </dgm:prSet>
      <dgm:spPr/>
    </dgm:pt>
    <dgm:pt modelId="{1EF5C1BC-C06F-4D08-9D7E-393C9A2C5B50}" type="pres">
      <dgm:prSet presAssocID="{E72173B1-6D4D-45DE-A03C-E49DDC2B282A}" presName="childShp" presStyleLbl="bgAccFollowNode1" presStyleIdx="4" presStyleCnt="6">
        <dgm:presLayoutVars>
          <dgm:bulletEnabled val="1"/>
        </dgm:presLayoutVars>
      </dgm:prSet>
      <dgm:spPr/>
    </dgm:pt>
    <dgm:pt modelId="{744E43D7-C7F9-487E-B806-587C1ED1F349}" type="pres">
      <dgm:prSet presAssocID="{CF237A1C-C93D-4D38-9F7D-90D7032FF504}" presName="spacing" presStyleCnt="0"/>
      <dgm:spPr/>
    </dgm:pt>
    <dgm:pt modelId="{B82100D6-6443-4B89-BE0E-ADADFCEFF5EA}" type="pres">
      <dgm:prSet presAssocID="{1AB5BAB9-873A-4D94-A0D7-0CDC8CD8833F}" presName="linNode" presStyleCnt="0"/>
      <dgm:spPr/>
    </dgm:pt>
    <dgm:pt modelId="{2787F28C-38DE-4A04-9EA0-79C55F721FC4}" type="pres">
      <dgm:prSet presAssocID="{1AB5BAB9-873A-4D94-A0D7-0CDC8CD8833F}" presName="parentShp" presStyleLbl="node1" presStyleIdx="5" presStyleCnt="6" custScaleX="213926">
        <dgm:presLayoutVars>
          <dgm:bulletEnabled val="1"/>
        </dgm:presLayoutVars>
      </dgm:prSet>
      <dgm:spPr/>
    </dgm:pt>
    <dgm:pt modelId="{870BC0AE-913A-4F72-B790-88F00C1879B9}" type="pres">
      <dgm:prSet presAssocID="{1AB5BAB9-873A-4D94-A0D7-0CDC8CD8833F}" presName="childShp" presStyleLbl="bgAccFollowNode1" presStyleIdx="5" presStyleCnt="6">
        <dgm:presLayoutVars>
          <dgm:bulletEnabled val="1"/>
        </dgm:presLayoutVars>
      </dgm:prSet>
      <dgm:spPr/>
    </dgm:pt>
  </dgm:ptLst>
  <dgm:cxnLst>
    <dgm:cxn modelId="{989EBB02-DDBA-4875-8F93-7436EC24EB95}" srcId="{2E7C1A5E-4528-4DA8-9783-A9DE5257DC5C}" destId="{CDC88DCF-4813-478C-B198-A3C6845207B2}" srcOrd="3" destOrd="0" parTransId="{5A3C19B7-56FE-410D-86B2-E7BCEF4D5008}" sibTransId="{3732E4CA-ADB6-4AA4-A203-896A5FBAAE6E}"/>
    <dgm:cxn modelId="{CF9CC20D-A705-4330-852C-05FCAFC9CBD0}" type="presOf" srcId="{1AB5BAB9-873A-4D94-A0D7-0CDC8CD8833F}" destId="{2787F28C-38DE-4A04-9EA0-79C55F721FC4}" srcOrd="0" destOrd="0" presId="urn:microsoft.com/office/officeart/2005/8/layout/vList6"/>
    <dgm:cxn modelId="{C70A281D-9D6B-483B-8F46-ACE11790FC65}" type="presOf" srcId="{CDC88DCF-4813-478C-B198-A3C6845207B2}" destId="{ED24AD5D-8CCC-4C8D-880D-F947A57B9D25}" srcOrd="0" destOrd="0" presId="urn:microsoft.com/office/officeart/2005/8/layout/vList6"/>
    <dgm:cxn modelId="{085F801D-121E-478F-9E60-35245ACBDFD5}" srcId="{0037FC03-DD2E-4EF6-A3AE-BDBDFC927956}" destId="{CD0447E7-1500-486E-A9E9-44BAB0991511}" srcOrd="0" destOrd="0" parTransId="{6A209DBD-B730-4EF5-9E0F-CEF13BF15E37}" sibTransId="{68685994-0A56-4BF1-8F74-D9B85BE7341E}"/>
    <dgm:cxn modelId="{BFBF7E1F-5CF8-4505-9984-EF4C7265F304}" srcId="{2E7C1A5E-4528-4DA8-9783-A9DE5257DC5C}" destId="{E72173B1-6D4D-45DE-A03C-E49DDC2B282A}" srcOrd="4" destOrd="0" parTransId="{CB14CEF7-6D98-44DE-A3A2-58008303F6D0}" sibTransId="{CF237A1C-C93D-4D38-9F7D-90D7032FF504}"/>
    <dgm:cxn modelId="{5E809624-11EA-4277-BB90-623C23886B31}" srcId="{2E7C1A5E-4528-4DA8-9783-A9DE5257DC5C}" destId="{29D8D0E7-F5B3-4287-92F7-F4A80960FE9A}" srcOrd="2" destOrd="0" parTransId="{F08EEFE1-B55E-4E1E-8A32-2ACE47079255}" sibTransId="{BF2C3D31-852F-46C2-8CD7-16974ED6B3B4}"/>
    <dgm:cxn modelId="{3078C62C-43AB-4D37-B8A7-5FE9EDE1719C}" srcId="{2E7C1A5E-4528-4DA8-9783-A9DE5257DC5C}" destId="{FEB664A5-0C66-4A4C-9615-61EA5A2879C8}" srcOrd="0" destOrd="0" parTransId="{A62CB637-30BD-422B-89D2-809104B59302}" sibTransId="{EB39C59F-B314-4D2B-9E13-0AA47E16D9B0}"/>
    <dgm:cxn modelId="{458AF62F-6DC2-4C49-96D1-8335C3FF419E}" type="presOf" srcId="{2C02B441-7D3B-4BAE-9E0F-C9D378C2C7DF}" destId="{4414D417-3AAB-4BFD-876C-F95171F340A5}" srcOrd="0" destOrd="0" presId="urn:microsoft.com/office/officeart/2005/8/layout/vList6"/>
    <dgm:cxn modelId="{2D19995F-A251-49D8-8A66-C39F6A59746C}" type="presOf" srcId="{6625260C-F360-4F00-812F-C7E67F794DC9}" destId="{C65CE7AB-6724-4A1C-8594-694C0A022EB0}" srcOrd="0" destOrd="0" presId="urn:microsoft.com/office/officeart/2005/8/layout/vList6"/>
    <dgm:cxn modelId="{BCF42267-1D8B-452D-87FB-F071D9A230EE}" type="presOf" srcId="{082F3DBE-50F6-4335-9B1C-AE439DCEE0B1}" destId="{1EF5C1BC-C06F-4D08-9D7E-393C9A2C5B50}" srcOrd="0" destOrd="0" presId="urn:microsoft.com/office/officeart/2005/8/layout/vList6"/>
    <dgm:cxn modelId="{625CEB4D-5D7A-4C91-9775-0A25DB470D53}" type="presOf" srcId="{CD0447E7-1500-486E-A9E9-44BAB0991511}" destId="{28B618F5-E934-495C-8C78-A801CC5DB0D7}" srcOrd="0" destOrd="0" presId="urn:microsoft.com/office/officeart/2005/8/layout/vList6"/>
    <dgm:cxn modelId="{22298975-E68E-4AE4-9BA5-A524B64466E6}" srcId="{FEB664A5-0C66-4A4C-9615-61EA5A2879C8}" destId="{2C02B441-7D3B-4BAE-9E0F-C9D378C2C7DF}" srcOrd="0" destOrd="0" parTransId="{B0CC38AB-1562-457C-BF62-63EAE86B22C1}" sibTransId="{26D7DF96-4E21-455B-A8B6-ED99C870D6E8}"/>
    <dgm:cxn modelId="{4530DC81-5263-423C-9C04-A5F2076752D6}" type="presOf" srcId="{29D8D0E7-F5B3-4287-92F7-F4A80960FE9A}" destId="{0187811D-DEA3-4C47-800A-4A3ADE0F8683}" srcOrd="0" destOrd="0" presId="urn:microsoft.com/office/officeart/2005/8/layout/vList6"/>
    <dgm:cxn modelId="{D797CC90-3C3B-4CDC-B7EE-18E2C4A8CE8D}" type="presOf" srcId="{110B12B8-F9F1-4431-B769-A30089E7DB77}" destId="{870BC0AE-913A-4F72-B790-88F00C1879B9}" srcOrd="0" destOrd="0" presId="urn:microsoft.com/office/officeart/2005/8/layout/vList6"/>
    <dgm:cxn modelId="{A6D09295-D671-406C-A5E6-8B87ED191B91}" srcId="{29D8D0E7-F5B3-4287-92F7-F4A80960FE9A}" destId="{6625260C-F360-4F00-812F-C7E67F794DC9}" srcOrd="0" destOrd="0" parTransId="{65F7C6B3-F741-4AB1-B5A8-8938F91D1F51}" sibTransId="{28F608DB-5D06-4D5E-9B24-B110E5CB43A3}"/>
    <dgm:cxn modelId="{D2CC3A9E-801A-4D95-A24D-33AEB0F01FA2}" srcId="{E72173B1-6D4D-45DE-A03C-E49DDC2B282A}" destId="{082F3DBE-50F6-4335-9B1C-AE439DCEE0B1}" srcOrd="0" destOrd="0" parTransId="{1BDCFA48-5F38-43D8-8B25-7383E78EA9AD}" sibTransId="{B49F07E8-B6C7-483F-9EA4-900F99D24897}"/>
    <dgm:cxn modelId="{91F489A7-40E0-4CEC-9D4B-691B0FA3D212}" type="presOf" srcId="{3C9E8F77-4ED7-4252-B993-EC67EB6C4441}" destId="{0EC5D3DA-1DC2-42F7-B2ED-08F7809A8F84}" srcOrd="0" destOrd="0" presId="urn:microsoft.com/office/officeart/2005/8/layout/vList6"/>
    <dgm:cxn modelId="{19BCB4A8-9663-45B5-811A-2BED8F57DB6E}" type="presOf" srcId="{FEB664A5-0C66-4A4C-9615-61EA5A2879C8}" destId="{02FC40CF-6B9F-46A6-B371-7F37D489C000}" srcOrd="0" destOrd="0" presId="urn:microsoft.com/office/officeart/2005/8/layout/vList6"/>
    <dgm:cxn modelId="{DAD0B6AB-5EBE-4D16-BE00-F8D5D535E6E3}" srcId="{1AB5BAB9-873A-4D94-A0D7-0CDC8CD8833F}" destId="{110B12B8-F9F1-4431-B769-A30089E7DB77}" srcOrd="0" destOrd="0" parTransId="{87A6A63C-8746-4723-A899-E69F1909A7FB}" sibTransId="{584FD147-056A-41E1-8C6D-817D5B790C7D}"/>
    <dgm:cxn modelId="{A5B382B2-E6E6-4F1B-8391-DA192D2EBAE1}" srcId="{2E7C1A5E-4528-4DA8-9783-A9DE5257DC5C}" destId="{1AB5BAB9-873A-4D94-A0D7-0CDC8CD8833F}" srcOrd="5" destOrd="0" parTransId="{C54797B7-33CA-49FB-81E9-058683AFE7D7}" sibTransId="{8030533C-BE3B-4A4D-B4AD-E2A1158A12DA}"/>
    <dgm:cxn modelId="{EF348EB7-DFC4-489B-9219-D2C15DB9988F}" type="presOf" srcId="{0037FC03-DD2E-4EF6-A3AE-BDBDFC927956}" destId="{06124CBC-742A-41EB-A4C8-37C16D27A4B5}" srcOrd="0" destOrd="0" presId="urn:microsoft.com/office/officeart/2005/8/layout/vList6"/>
    <dgm:cxn modelId="{A7E835B8-2EEA-4651-8F3B-C48BC332C55C}" type="presOf" srcId="{2E7C1A5E-4528-4DA8-9783-A9DE5257DC5C}" destId="{7BE7FFAD-6D01-4BFD-B1B4-B05589EB9F90}" srcOrd="0" destOrd="0" presId="urn:microsoft.com/office/officeart/2005/8/layout/vList6"/>
    <dgm:cxn modelId="{D6210EC9-46B6-4168-A98B-E7D3DDF0DB9A}" srcId="{2E7C1A5E-4528-4DA8-9783-A9DE5257DC5C}" destId="{0037FC03-DD2E-4EF6-A3AE-BDBDFC927956}" srcOrd="1" destOrd="0" parTransId="{712AB9E9-E629-4449-A119-CDC04478F190}" sibTransId="{14C36F93-8E94-48E4-A70E-385069A94975}"/>
    <dgm:cxn modelId="{1C3AD3D2-059D-4097-821C-C69440E26AE3}" srcId="{CDC88DCF-4813-478C-B198-A3C6845207B2}" destId="{3C9E8F77-4ED7-4252-B993-EC67EB6C4441}" srcOrd="0" destOrd="0" parTransId="{3E013347-0A69-4409-85F9-4A0AB8B0EFF8}" sibTransId="{BC9C8541-9FF7-4F63-B81B-51DB25C0145A}"/>
    <dgm:cxn modelId="{C38699D6-CEA6-4EEB-967D-EB8356D6C183}" type="presOf" srcId="{E72173B1-6D4D-45DE-A03C-E49DDC2B282A}" destId="{29E7FDDC-39DC-4681-A9E6-9944F9E20EBB}" srcOrd="0" destOrd="0" presId="urn:microsoft.com/office/officeart/2005/8/layout/vList6"/>
    <dgm:cxn modelId="{403D4EF8-05DF-412D-8655-D71F43C15824}" type="presParOf" srcId="{7BE7FFAD-6D01-4BFD-B1B4-B05589EB9F90}" destId="{81E125AA-3C10-47AC-9424-84CA14E73076}" srcOrd="0" destOrd="0" presId="urn:microsoft.com/office/officeart/2005/8/layout/vList6"/>
    <dgm:cxn modelId="{B44B05D6-465B-4C1A-905D-1E71F3D9B286}" type="presParOf" srcId="{81E125AA-3C10-47AC-9424-84CA14E73076}" destId="{02FC40CF-6B9F-46A6-B371-7F37D489C000}" srcOrd="0" destOrd="0" presId="urn:microsoft.com/office/officeart/2005/8/layout/vList6"/>
    <dgm:cxn modelId="{C718E150-9036-4260-BF0C-B612BD8BAEDC}" type="presParOf" srcId="{81E125AA-3C10-47AC-9424-84CA14E73076}" destId="{4414D417-3AAB-4BFD-876C-F95171F340A5}" srcOrd="1" destOrd="0" presId="urn:microsoft.com/office/officeart/2005/8/layout/vList6"/>
    <dgm:cxn modelId="{43FB4733-C2BE-47F9-87FD-1E1865F43205}" type="presParOf" srcId="{7BE7FFAD-6D01-4BFD-B1B4-B05589EB9F90}" destId="{CA62304F-41A9-4712-B9A9-1DF1D52BBD8E}" srcOrd="1" destOrd="0" presId="urn:microsoft.com/office/officeart/2005/8/layout/vList6"/>
    <dgm:cxn modelId="{1F654C91-4496-494B-88A9-0A7A3A9B6135}" type="presParOf" srcId="{7BE7FFAD-6D01-4BFD-B1B4-B05589EB9F90}" destId="{9F21AA09-05FC-4DA8-997E-C283744EE639}" srcOrd="2" destOrd="0" presId="urn:microsoft.com/office/officeart/2005/8/layout/vList6"/>
    <dgm:cxn modelId="{6254B094-EB54-47D4-A3E7-99A88628C7E3}" type="presParOf" srcId="{9F21AA09-05FC-4DA8-997E-C283744EE639}" destId="{06124CBC-742A-41EB-A4C8-37C16D27A4B5}" srcOrd="0" destOrd="0" presId="urn:microsoft.com/office/officeart/2005/8/layout/vList6"/>
    <dgm:cxn modelId="{784F9C5D-461B-42DC-AF95-367583CD70C1}" type="presParOf" srcId="{9F21AA09-05FC-4DA8-997E-C283744EE639}" destId="{28B618F5-E934-495C-8C78-A801CC5DB0D7}" srcOrd="1" destOrd="0" presId="urn:microsoft.com/office/officeart/2005/8/layout/vList6"/>
    <dgm:cxn modelId="{A99B6F9A-821F-4841-BEDD-57C3F0AB9200}" type="presParOf" srcId="{7BE7FFAD-6D01-4BFD-B1B4-B05589EB9F90}" destId="{85A3B249-AB43-46C9-A0C2-018437AF0F88}" srcOrd="3" destOrd="0" presId="urn:microsoft.com/office/officeart/2005/8/layout/vList6"/>
    <dgm:cxn modelId="{799AC711-1731-4AB0-AA98-BBD5D47E9B29}" type="presParOf" srcId="{7BE7FFAD-6D01-4BFD-B1B4-B05589EB9F90}" destId="{661F326F-D09A-4906-99F6-7D8318934362}" srcOrd="4" destOrd="0" presId="urn:microsoft.com/office/officeart/2005/8/layout/vList6"/>
    <dgm:cxn modelId="{A9FB2361-9EC7-4CA5-BD51-2C0CC75BFA01}" type="presParOf" srcId="{661F326F-D09A-4906-99F6-7D8318934362}" destId="{0187811D-DEA3-4C47-800A-4A3ADE0F8683}" srcOrd="0" destOrd="0" presId="urn:microsoft.com/office/officeart/2005/8/layout/vList6"/>
    <dgm:cxn modelId="{62D6AD52-6D11-4D39-9CCC-5CB24F136900}" type="presParOf" srcId="{661F326F-D09A-4906-99F6-7D8318934362}" destId="{C65CE7AB-6724-4A1C-8594-694C0A022EB0}" srcOrd="1" destOrd="0" presId="urn:microsoft.com/office/officeart/2005/8/layout/vList6"/>
    <dgm:cxn modelId="{6675EAE0-2ED0-4AFD-8A28-FDC1810931C3}" type="presParOf" srcId="{7BE7FFAD-6D01-4BFD-B1B4-B05589EB9F90}" destId="{F2D19DE8-56B9-4CFC-800D-03DEE1FF1054}" srcOrd="5" destOrd="0" presId="urn:microsoft.com/office/officeart/2005/8/layout/vList6"/>
    <dgm:cxn modelId="{CC67128D-8C01-4DD4-B17F-D679D0C018EE}" type="presParOf" srcId="{7BE7FFAD-6D01-4BFD-B1B4-B05589EB9F90}" destId="{CCE73B73-F9EF-4A21-96A7-E813FF0A6C03}" srcOrd="6" destOrd="0" presId="urn:microsoft.com/office/officeart/2005/8/layout/vList6"/>
    <dgm:cxn modelId="{DA67E0D0-2DBA-4108-8292-0664468CE23E}" type="presParOf" srcId="{CCE73B73-F9EF-4A21-96A7-E813FF0A6C03}" destId="{ED24AD5D-8CCC-4C8D-880D-F947A57B9D25}" srcOrd="0" destOrd="0" presId="urn:microsoft.com/office/officeart/2005/8/layout/vList6"/>
    <dgm:cxn modelId="{E1CAEE2C-BE32-4CEE-9768-F7D964FE3A0C}" type="presParOf" srcId="{CCE73B73-F9EF-4A21-96A7-E813FF0A6C03}" destId="{0EC5D3DA-1DC2-42F7-B2ED-08F7809A8F84}" srcOrd="1" destOrd="0" presId="urn:microsoft.com/office/officeart/2005/8/layout/vList6"/>
    <dgm:cxn modelId="{99F9D81E-1724-4946-B128-7CD701F6ABE9}" type="presParOf" srcId="{7BE7FFAD-6D01-4BFD-B1B4-B05589EB9F90}" destId="{246F6F27-C88B-4B02-9850-5B5BE443F9C7}" srcOrd="7" destOrd="0" presId="urn:microsoft.com/office/officeart/2005/8/layout/vList6"/>
    <dgm:cxn modelId="{2CD6021D-23F8-43DF-B3B7-327D0F741F34}" type="presParOf" srcId="{7BE7FFAD-6D01-4BFD-B1B4-B05589EB9F90}" destId="{2FFDC0AC-D932-47B5-807C-534EC32FF34F}" srcOrd="8" destOrd="0" presId="urn:microsoft.com/office/officeart/2005/8/layout/vList6"/>
    <dgm:cxn modelId="{8CCD7020-CDD5-4DD1-B66D-F418BEC2FDA2}" type="presParOf" srcId="{2FFDC0AC-D932-47B5-807C-534EC32FF34F}" destId="{29E7FDDC-39DC-4681-A9E6-9944F9E20EBB}" srcOrd="0" destOrd="0" presId="urn:microsoft.com/office/officeart/2005/8/layout/vList6"/>
    <dgm:cxn modelId="{4D43CD91-4F71-49ED-BB41-04114E26C1A4}" type="presParOf" srcId="{2FFDC0AC-D932-47B5-807C-534EC32FF34F}" destId="{1EF5C1BC-C06F-4D08-9D7E-393C9A2C5B50}" srcOrd="1" destOrd="0" presId="urn:microsoft.com/office/officeart/2005/8/layout/vList6"/>
    <dgm:cxn modelId="{D832E4DB-6BF8-4762-9130-699B7C309960}" type="presParOf" srcId="{7BE7FFAD-6D01-4BFD-B1B4-B05589EB9F90}" destId="{744E43D7-C7F9-487E-B806-587C1ED1F349}" srcOrd="9" destOrd="0" presId="urn:microsoft.com/office/officeart/2005/8/layout/vList6"/>
    <dgm:cxn modelId="{BDE501EB-BD79-4AA1-B0A5-54AAC26514DA}" type="presParOf" srcId="{7BE7FFAD-6D01-4BFD-B1B4-B05589EB9F90}" destId="{B82100D6-6443-4B89-BE0E-ADADFCEFF5EA}" srcOrd="10" destOrd="0" presId="urn:microsoft.com/office/officeart/2005/8/layout/vList6"/>
    <dgm:cxn modelId="{96EB6BDD-854D-4947-8EE9-105B7742B382}" type="presParOf" srcId="{B82100D6-6443-4B89-BE0E-ADADFCEFF5EA}" destId="{2787F28C-38DE-4A04-9EA0-79C55F721FC4}" srcOrd="0" destOrd="0" presId="urn:microsoft.com/office/officeart/2005/8/layout/vList6"/>
    <dgm:cxn modelId="{76AFF211-A666-441B-8115-35A73D81AB85}" type="presParOf" srcId="{B82100D6-6443-4B89-BE0E-ADADFCEFF5EA}" destId="{870BC0AE-913A-4F72-B790-88F00C1879B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C81E2A-3743-4944-ABC6-CF7A462E15A0}" type="doc">
      <dgm:prSet loTypeId="urn:microsoft.com/office/officeart/2005/8/layout/list1" loCatId="list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C56D293-8FE6-4B67-865C-62277DA541A8}">
      <dgm:prSet phldrT="[Текст]" custT="1"/>
      <dgm:spPr/>
      <dgm:t>
        <a:bodyPr/>
        <a:lstStyle/>
        <a:p>
          <a:r>
            <a:rPr lang="ru-RU" sz="3000" b="1" dirty="0"/>
            <a:t>Развитие муниципальной службы </a:t>
          </a:r>
        </a:p>
      </dgm:t>
    </dgm:pt>
    <dgm:pt modelId="{86437341-B935-48BA-8B34-60C26B02A777}" type="parTrans" cxnId="{46DBE11B-966C-434C-80BE-28EDD643BAEA}">
      <dgm:prSet/>
      <dgm:spPr/>
      <dgm:t>
        <a:bodyPr/>
        <a:lstStyle/>
        <a:p>
          <a:endParaRPr lang="ru-RU"/>
        </a:p>
      </dgm:t>
    </dgm:pt>
    <dgm:pt modelId="{C69FDBCB-D72A-4468-848A-CAC3E9C8BD8D}" type="sibTrans" cxnId="{46DBE11B-966C-434C-80BE-28EDD643BAEA}">
      <dgm:prSet/>
      <dgm:spPr/>
      <dgm:t>
        <a:bodyPr/>
        <a:lstStyle/>
        <a:p>
          <a:endParaRPr lang="ru-RU"/>
        </a:p>
      </dgm:t>
    </dgm:pt>
    <dgm:pt modelId="{33D9EAB0-371D-4E0C-ABE5-CB308579EEB7}">
      <dgm:prSet phldrT="[Текст]" custT="1"/>
      <dgm:spPr/>
      <dgm:t>
        <a:bodyPr/>
        <a:lstStyle/>
        <a:p>
          <a:r>
            <a:rPr lang="ru-RU" sz="3200" dirty="0"/>
            <a:t>490 тыс. рублей</a:t>
          </a:r>
        </a:p>
      </dgm:t>
    </dgm:pt>
    <dgm:pt modelId="{A53C1FDA-2102-4725-B181-78A7C9507AE8}" type="sibTrans" cxnId="{1D5C3414-AB51-4E37-B78F-CAB81E49B888}">
      <dgm:prSet/>
      <dgm:spPr/>
      <dgm:t>
        <a:bodyPr/>
        <a:lstStyle/>
        <a:p>
          <a:endParaRPr lang="ru-RU"/>
        </a:p>
      </dgm:t>
    </dgm:pt>
    <dgm:pt modelId="{A9D47BB4-93AF-4982-BF5A-B9CE6D8B8140}" type="parTrans" cxnId="{1D5C3414-AB51-4E37-B78F-CAB81E49B888}">
      <dgm:prSet/>
      <dgm:spPr/>
      <dgm:t>
        <a:bodyPr/>
        <a:lstStyle/>
        <a:p>
          <a:endParaRPr lang="ru-RU"/>
        </a:p>
      </dgm:t>
    </dgm:pt>
    <dgm:pt modelId="{6E434E5E-9124-43C8-867E-79CCC02425A3}" type="pres">
      <dgm:prSet presAssocID="{35C81E2A-3743-4944-ABC6-CF7A462E15A0}" presName="linear" presStyleCnt="0">
        <dgm:presLayoutVars>
          <dgm:dir/>
          <dgm:animLvl val="lvl"/>
          <dgm:resizeHandles val="exact"/>
        </dgm:presLayoutVars>
      </dgm:prSet>
      <dgm:spPr/>
    </dgm:pt>
    <dgm:pt modelId="{DFC86093-7345-4BD0-9027-A0F341910EE1}" type="pres">
      <dgm:prSet presAssocID="{33D9EAB0-371D-4E0C-ABE5-CB308579EEB7}" presName="parentLin" presStyleCnt="0"/>
      <dgm:spPr/>
    </dgm:pt>
    <dgm:pt modelId="{D3B4428F-BA6F-408B-8AD0-EF1F16283953}" type="pres">
      <dgm:prSet presAssocID="{33D9EAB0-371D-4E0C-ABE5-CB308579EEB7}" presName="parentLeftMargin" presStyleLbl="node1" presStyleIdx="0" presStyleCnt="1"/>
      <dgm:spPr/>
    </dgm:pt>
    <dgm:pt modelId="{4B07BFAF-9A1F-450B-8D84-2BC7E77D45FF}" type="pres">
      <dgm:prSet presAssocID="{33D9EAB0-371D-4E0C-ABE5-CB308579EEB7}" presName="parentText" presStyleLbl="node1" presStyleIdx="0" presStyleCnt="1" custScaleY="53018" custLinFactNeighborX="-1961" custLinFactNeighborY="-32217">
        <dgm:presLayoutVars>
          <dgm:chMax val="0"/>
          <dgm:bulletEnabled val="1"/>
        </dgm:presLayoutVars>
      </dgm:prSet>
      <dgm:spPr/>
    </dgm:pt>
    <dgm:pt modelId="{1D85558D-506B-4FA4-A1AA-55806248633A}" type="pres">
      <dgm:prSet presAssocID="{33D9EAB0-371D-4E0C-ABE5-CB308579EEB7}" presName="negativeSpace" presStyleCnt="0"/>
      <dgm:spPr/>
    </dgm:pt>
    <dgm:pt modelId="{EB9AFDB5-F245-4A1F-B91B-38433CFA5931}" type="pres">
      <dgm:prSet presAssocID="{33D9EAB0-371D-4E0C-ABE5-CB308579EEB7}" presName="childText" presStyleLbl="conFgAcc1" presStyleIdx="0" presStyleCnt="1" custLinFactNeighborY="-37150">
        <dgm:presLayoutVars>
          <dgm:bulletEnabled val="1"/>
        </dgm:presLayoutVars>
      </dgm:prSet>
      <dgm:spPr/>
    </dgm:pt>
  </dgm:ptLst>
  <dgm:cxnLst>
    <dgm:cxn modelId="{1D5C3414-AB51-4E37-B78F-CAB81E49B888}" srcId="{35C81E2A-3743-4944-ABC6-CF7A462E15A0}" destId="{33D9EAB0-371D-4E0C-ABE5-CB308579EEB7}" srcOrd="0" destOrd="0" parTransId="{A9D47BB4-93AF-4982-BF5A-B9CE6D8B8140}" sibTransId="{A53C1FDA-2102-4725-B181-78A7C9507AE8}"/>
    <dgm:cxn modelId="{46DBE11B-966C-434C-80BE-28EDD643BAEA}" srcId="{33D9EAB0-371D-4E0C-ABE5-CB308579EEB7}" destId="{DC56D293-8FE6-4B67-865C-62277DA541A8}" srcOrd="0" destOrd="0" parTransId="{86437341-B935-48BA-8B34-60C26B02A777}" sibTransId="{C69FDBCB-D72A-4468-848A-CAC3E9C8BD8D}"/>
    <dgm:cxn modelId="{4273432C-9CC5-44C3-8C3A-318C58EE38FB}" type="presOf" srcId="{33D9EAB0-371D-4E0C-ABE5-CB308579EEB7}" destId="{4B07BFAF-9A1F-450B-8D84-2BC7E77D45FF}" srcOrd="1" destOrd="0" presId="urn:microsoft.com/office/officeart/2005/8/layout/list1"/>
    <dgm:cxn modelId="{844CED6E-6CF9-4526-A564-6F78C0263C83}" type="presOf" srcId="{35C81E2A-3743-4944-ABC6-CF7A462E15A0}" destId="{6E434E5E-9124-43C8-867E-79CCC02425A3}" srcOrd="0" destOrd="0" presId="urn:microsoft.com/office/officeart/2005/8/layout/list1"/>
    <dgm:cxn modelId="{7AF35ACE-0274-4EFC-A89F-35F4812ECFC3}" type="presOf" srcId="{33D9EAB0-371D-4E0C-ABE5-CB308579EEB7}" destId="{D3B4428F-BA6F-408B-8AD0-EF1F16283953}" srcOrd="0" destOrd="0" presId="urn:microsoft.com/office/officeart/2005/8/layout/list1"/>
    <dgm:cxn modelId="{190550F6-F4D5-4BE4-B814-84C103F1C1DD}" type="presOf" srcId="{DC56D293-8FE6-4B67-865C-62277DA541A8}" destId="{EB9AFDB5-F245-4A1F-B91B-38433CFA5931}" srcOrd="0" destOrd="0" presId="urn:microsoft.com/office/officeart/2005/8/layout/list1"/>
    <dgm:cxn modelId="{03ADBE24-788B-4A40-A28B-EEDF5E29083F}" type="presParOf" srcId="{6E434E5E-9124-43C8-867E-79CCC02425A3}" destId="{DFC86093-7345-4BD0-9027-A0F341910EE1}" srcOrd="0" destOrd="0" presId="urn:microsoft.com/office/officeart/2005/8/layout/list1"/>
    <dgm:cxn modelId="{F84CE275-7997-4020-B70F-59681C663953}" type="presParOf" srcId="{DFC86093-7345-4BD0-9027-A0F341910EE1}" destId="{D3B4428F-BA6F-408B-8AD0-EF1F16283953}" srcOrd="0" destOrd="0" presId="urn:microsoft.com/office/officeart/2005/8/layout/list1"/>
    <dgm:cxn modelId="{71DEE4FB-85B0-4044-9670-624DFDCB688F}" type="presParOf" srcId="{DFC86093-7345-4BD0-9027-A0F341910EE1}" destId="{4B07BFAF-9A1F-450B-8D84-2BC7E77D45FF}" srcOrd="1" destOrd="0" presId="urn:microsoft.com/office/officeart/2005/8/layout/list1"/>
    <dgm:cxn modelId="{979AFB08-3049-44E2-88B8-1A85763BEB7B}" type="presParOf" srcId="{6E434E5E-9124-43C8-867E-79CCC02425A3}" destId="{1D85558D-506B-4FA4-A1AA-55806248633A}" srcOrd="1" destOrd="0" presId="urn:microsoft.com/office/officeart/2005/8/layout/list1"/>
    <dgm:cxn modelId="{AFD44C76-729B-4A80-BBE1-31EC9B398E9F}" type="presParOf" srcId="{6E434E5E-9124-43C8-867E-79CCC02425A3}" destId="{EB9AFDB5-F245-4A1F-B91B-38433CFA593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D40D8E-ECA2-4371-88BB-65F909CF4989}" type="doc">
      <dgm:prSet loTypeId="urn:microsoft.com/office/officeart/2005/8/layout/arrow2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3ABEAA6-748B-4A32-B7C9-53EC553E314E}">
      <dgm:prSet phldrT="[Текст]" custT="1"/>
      <dgm:spPr/>
      <dgm:t>
        <a:bodyPr/>
        <a:lstStyle/>
        <a:p>
          <a:r>
            <a:rPr lang="ru-RU" sz="2000" b="1" dirty="0"/>
            <a:t>Создание условий для привлечения в Железногорск инвестиций </a:t>
          </a:r>
          <a:r>
            <a:rPr lang="ru-RU" sz="2000" b="1" dirty="0" err="1"/>
            <a:t>Госкорпораций</a:t>
          </a:r>
          <a:endParaRPr lang="ru-RU" sz="2000" dirty="0"/>
        </a:p>
      </dgm:t>
    </dgm:pt>
    <dgm:pt modelId="{9C1D9769-77B3-4D8F-8CD6-B1400BAE07B0}" type="parTrans" cxnId="{3CB8BB96-5AB9-4689-A5F8-F259B8B4E890}">
      <dgm:prSet/>
      <dgm:spPr/>
      <dgm:t>
        <a:bodyPr/>
        <a:lstStyle/>
        <a:p>
          <a:endParaRPr lang="ru-RU"/>
        </a:p>
      </dgm:t>
    </dgm:pt>
    <dgm:pt modelId="{0EB31605-4BB8-4689-B72C-830D13CD8380}" type="sibTrans" cxnId="{3CB8BB96-5AB9-4689-A5F8-F259B8B4E890}">
      <dgm:prSet/>
      <dgm:spPr/>
      <dgm:t>
        <a:bodyPr/>
        <a:lstStyle/>
        <a:p>
          <a:endParaRPr lang="ru-RU"/>
        </a:p>
      </dgm:t>
    </dgm:pt>
    <dgm:pt modelId="{6D8D6E49-E61E-44F4-9CD3-72463488052B}">
      <dgm:prSet custT="1"/>
      <dgm:spPr/>
      <dgm:t>
        <a:bodyPr/>
        <a:lstStyle/>
        <a:p>
          <a:r>
            <a:rPr lang="ru-RU" sz="2000" b="1" dirty="0"/>
            <a:t>Наращивание объема краевых субсидий и дотаций</a:t>
          </a:r>
        </a:p>
      </dgm:t>
    </dgm:pt>
    <dgm:pt modelId="{5218F0B1-F129-4867-BF49-A1A434E60F8A}" type="parTrans" cxnId="{2A83ECE5-C24D-4A5A-B7AB-A6020AFE4D5D}">
      <dgm:prSet/>
      <dgm:spPr/>
      <dgm:t>
        <a:bodyPr/>
        <a:lstStyle/>
        <a:p>
          <a:endParaRPr lang="ru-RU"/>
        </a:p>
      </dgm:t>
    </dgm:pt>
    <dgm:pt modelId="{AFFD75E0-2728-4E46-988F-A37EAD7C0254}" type="sibTrans" cxnId="{2A83ECE5-C24D-4A5A-B7AB-A6020AFE4D5D}">
      <dgm:prSet/>
      <dgm:spPr/>
      <dgm:t>
        <a:bodyPr/>
        <a:lstStyle/>
        <a:p>
          <a:endParaRPr lang="ru-RU"/>
        </a:p>
      </dgm:t>
    </dgm:pt>
    <dgm:pt modelId="{D5365656-2C2B-4177-AA1C-0304E7A5E3D9}">
      <dgm:prSet custT="1"/>
      <dgm:spPr/>
      <dgm:t>
        <a:bodyPr/>
        <a:lstStyle/>
        <a:p>
          <a:r>
            <a:rPr lang="ru-RU" sz="2000" b="1" dirty="0"/>
            <a:t>Обеспечение максимального присутствия в краевых  и федеральных программах</a:t>
          </a:r>
        </a:p>
      </dgm:t>
    </dgm:pt>
    <dgm:pt modelId="{E0316017-1F73-4777-92EA-E604667BF8D4}" type="sibTrans" cxnId="{9BF6DA08-C565-4FCB-9ACD-0664B461B268}">
      <dgm:prSet/>
      <dgm:spPr/>
      <dgm:t>
        <a:bodyPr/>
        <a:lstStyle/>
        <a:p>
          <a:endParaRPr lang="ru-RU"/>
        </a:p>
      </dgm:t>
    </dgm:pt>
    <dgm:pt modelId="{A1D99C8D-82ED-4280-BF84-15CE38BE2D0D}" type="parTrans" cxnId="{9BF6DA08-C565-4FCB-9ACD-0664B461B268}">
      <dgm:prSet/>
      <dgm:spPr/>
      <dgm:t>
        <a:bodyPr/>
        <a:lstStyle/>
        <a:p>
          <a:endParaRPr lang="ru-RU"/>
        </a:p>
      </dgm:t>
    </dgm:pt>
    <dgm:pt modelId="{A169A70A-2605-455B-A5D6-D03E02FA5E15}" type="pres">
      <dgm:prSet presAssocID="{9CD40D8E-ECA2-4371-88BB-65F909CF4989}" presName="arrowDiagram" presStyleCnt="0">
        <dgm:presLayoutVars>
          <dgm:chMax val="5"/>
          <dgm:dir/>
          <dgm:resizeHandles val="exact"/>
        </dgm:presLayoutVars>
      </dgm:prSet>
      <dgm:spPr/>
    </dgm:pt>
    <dgm:pt modelId="{9B48240A-B521-4E60-B277-616B0ED8CC10}" type="pres">
      <dgm:prSet presAssocID="{9CD40D8E-ECA2-4371-88BB-65F909CF4989}" presName="arrow" presStyleLbl="bgShp" presStyleIdx="0" presStyleCnt="1" custAng="0" custScaleX="111111" custLinFactNeighborX="-3085" custLinFactNeighborY="5072"/>
      <dgm:spPr/>
    </dgm:pt>
    <dgm:pt modelId="{B631C8E5-E8FD-4955-B087-0278B5945323}" type="pres">
      <dgm:prSet presAssocID="{9CD40D8E-ECA2-4371-88BB-65F909CF4989}" presName="arrowDiagram3" presStyleCnt="0"/>
      <dgm:spPr/>
    </dgm:pt>
    <dgm:pt modelId="{A099AF30-B21F-47B0-9B3E-59506F48298D}" type="pres">
      <dgm:prSet presAssocID="{6D8D6E49-E61E-44F4-9CD3-72463488052B}" presName="bullet3a" presStyleLbl="node1" presStyleIdx="0" presStyleCnt="3" custLinFactX="-6859" custLinFactNeighborX="-100000" custLinFactNeighborY="-73989"/>
      <dgm:spPr/>
    </dgm:pt>
    <dgm:pt modelId="{D1508E9C-20A2-4C73-90F2-F9EB3BB64B77}" type="pres">
      <dgm:prSet presAssocID="{6D8D6E49-E61E-44F4-9CD3-72463488052B}" presName="textBox3a" presStyleLbl="revTx" presStyleIdx="0" presStyleCnt="3" custScaleX="135007" custLinFactNeighborX="-46651" custLinFactNeighborY="2212">
        <dgm:presLayoutVars>
          <dgm:bulletEnabled val="1"/>
        </dgm:presLayoutVars>
      </dgm:prSet>
      <dgm:spPr/>
    </dgm:pt>
    <dgm:pt modelId="{2B23ABF6-D0A3-4265-938D-FAD4B20B745B}" type="pres">
      <dgm:prSet presAssocID="{A3ABEAA6-748B-4A32-B7C9-53EC553E314E}" presName="bullet3b" presStyleLbl="node1" presStyleIdx="1" presStyleCnt="3"/>
      <dgm:spPr/>
    </dgm:pt>
    <dgm:pt modelId="{36E59755-943A-489D-BD84-5B30FB88479C}" type="pres">
      <dgm:prSet presAssocID="{A3ABEAA6-748B-4A32-B7C9-53EC553E314E}" presName="textBox3b" presStyleLbl="revTx" presStyleIdx="1" presStyleCnt="3" custScaleX="145278" custScaleY="83823">
        <dgm:presLayoutVars>
          <dgm:bulletEnabled val="1"/>
        </dgm:presLayoutVars>
      </dgm:prSet>
      <dgm:spPr/>
    </dgm:pt>
    <dgm:pt modelId="{663D8BA1-A6EC-4778-B668-6EAB2ED71C3C}" type="pres">
      <dgm:prSet presAssocID="{D5365656-2C2B-4177-AA1C-0304E7A5E3D9}" presName="bullet3c" presStyleLbl="node1" presStyleIdx="2" presStyleCnt="3"/>
      <dgm:spPr/>
    </dgm:pt>
    <dgm:pt modelId="{B0140AD9-1E95-439A-BC3D-95ECDF63722F}" type="pres">
      <dgm:prSet presAssocID="{D5365656-2C2B-4177-AA1C-0304E7A5E3D9}" presName="textBox3c" presStyleLbl="revTx" presStyleIdx="2" presStyleCnt="3" custScaleX="141231" custLinFactNeighborX="24831" custLinFactNeighborY="949">
        <dgm:presLayoutVars>
          <dgm:bulletEnabled val="1"/>
        </dgm:presLayoutVars>
      </dgm:prSet>
      <dgm:spPr/>
    </dgm:pt>
  </dgm:ptLst>
  <dgm:cxnLst>
    <dgm:cxn modelId="{E91EC305-DAFB-4F2B-B1D3-226D747CAA08}" type="presOf" srcId="{6D8D6E49-E61E-44F4-9CD3-72463488052B}" destId="{D1508E9C-20A2-4C73-90F2-F9EB3BB64B77}" srcOrd="0" destOrd="0" presId="urn:microsoft.com/office/officeart/2005/8/layout/arrow2"/>
    <dgm:cxn modelId="{9BF6DA08-C565-4FCB-9ACD-0664B461B268}" srcId="{9CD40D8E-ECA2-4371-88BB-65F909CF4989}" destId="{D5365656-2C2B-4177-AA1C-0304E7A5E3D9}" srcOrd="2" destOrd="0" parTransId="{A1D99C8D-82ED-4280-BF84-15CE38BE2D0D}" sibTransId="{E0316017-1F73-4777-92EA-E604667BF8D4}"/>
    <dgm:cxn modelId="{FCCB947B-4A22-460A-A741-745BC65D5EF0}" type="presOf" srcId="{D5365656-2C2B-4177-AA1C-0304E7A5E3D9}" destId="{B0140AD9-1E95-439A-BC3D-95ECDF63722F}" srcOrd="0" destOrd="0" presId="urn:microsoft.com/office/officeart/2005/8/layout/arrow2"/>
    <dgm:cxn modelId="{3CE7968A-A3F4-434B-902D-89562E3DBC51}" type="presOf" srcId="{A3ABEAA6-748B-4A32-B7C9-53EC553E314E}" destId="{36E59755-943A-489D-BD84-5B30FB88479C}" srcOrd="0" destOrd="0" presId="urn:microsoft.com/office/officeart/2005/8/layout/arrow2"/>
    <dgm:cxn modelId="{3CB8BB96-5AB9-4689-A5F8-F259B8B4E890}" srcId="{9CD40D8E-ECA2-4371-88BB-65F909CF4989}" destId="{A3ABEAA6-748B-4A32-B7C9-53EC553E314E}" srcOrd="1" destOrd="0" parTransId="{9C1D9769-77B3-4D8F-8CD6-B1400BAE07B0}" sibTransId="{0EB31605-4BB8-4689-B72C-830D13CD8380}"/>
    <dgm:cxn modelId="{EBFC2D9D-7465-45EC-8FF1-2243940C72D5}" type="presOf" srcId="{9CD40D8E-ECA2-4371-88BB-65F909CF4989}" destId="{A169A70A-2605-455B-A5D6-D03E02FA5E15}" srcOrd="0" destOrd="0" presId="urn:microsoft.com/office/officeart/2005/8/layout/arrow2"/>
    <dgm:cxn modelId="{2A83ECE5-C24D-4A5A-B7AB-A6020AFE4D5D}" srcId="{9CD40D8E-ECA2-4371-88BB-65F909CF4989}" destId="{6D8D6E49-E61E-44F4-9CD3-72463488052B}" srcOrd="0" destOrd="0" parTransId="{5218F0B1-F129-4867-BF49-A1A434E60F8A}" sibTransId="{AFFD75E0-2728-4E46-988F-A37EAD7C0254}"/>
    <dgm:cxn modelId="{E8A7903E-4EEE-4ABD-AE93-3CA78F2CD681}" type="presParOf" srcId="{A169A70A-2605-455B-A5D6-D03E02FA5E15}" destId="{9B48240A-B521-4E60-B277-616B0ED8CC10}" srcOrd="0" destOrd="0" presId="urn:microsoft.com/office/officeart/2005/8/layout/arrow2"/>
    <dgm:cxn modelId="{F2C9BB7D-EFA0-4F40-8F5C-F01142552C05}" type="presParOf" srcId="{A169A70A-2605-455B-A5D6-D03E02FA5E15}" destId="{B631C8E5-E8FD-4955-B087-0278B5945323}" srcOrd="1" destOrd="0" presId="urn:microsoft.com/office/officeart/2005/8/layout/arrow2"/>
    <dgm:cxn modelId="{5D77868D-6F0A-4D06-9BA9-177342CB3770}" type="presParOf" srcId="{B631C8E5-E8FD-4955-B087-0278B5945323}" destId="{A099AF30-B21F-47B0-9B3E-59506F48298D}" srcOrd="0" destOrd="0" presId="urn:microsoft.com/office/officeart/2005/8/layout/arrow2"/>
    <dgm:cxn modelId="{DC30B524-D7B8-4E5D-8064-E3473C8B7889}" type="presParOf" srcId="{B631C8E5-E8FD-4955-B087-0278B5945323}" destId="{D1508E9C-20A2-4C73-90F2-F9EB3BB64B77}" srcOrd="1" destOrd="0" presId="urn:microsoft.com/office/officeart/2005/8/layout/arrow2"/>
    <dgm:cxn modelId="{EC461373-4A53-486F-A379-F08B1F709F93}" type="presParOf" srcId="{B631C8E5-E8FD-4955-B087-0278B5945323}" destId="{2B23ABF6-D0A3-4265-938D-FAD4B20B745B}" srcOrd="2" destOrd="0" presId="urn:microsoft.com/office/officeart/2005/8/layout/arrow2"/>
    <dgm:cxn modelId="{7EEEFEA8-8FD4-4FE5-BF2E-712F446020D3}" type="presParOf" srcId="{B631C8E5-E8FD-4955-B087-0278B5945323}" destId="{36E59755-943A-489D-BD84-5B30FB88479C}" srcOrd="3" destOrd="0" presId="urn:microsoft.com/office/officeart/2005/8/layout/arrow2"/>
    <dgm:cxn modelId="{4765DDAE-83EC-4C89-8AD3-CE49E10204A8}" type="presParOf" srcId="{B631C8E5-E8FD-4955-B087-0278B5945323}" destId="{663D8BA1-A6EC-4778-B668-6EAB2ED71C3C}" srcOrd="4" destOrd="0" presId="urn:microsoft.com/office/officeart/2005/8/layout/arrow2"/>
    <dgm:cxn modelId="{9EE3800C-3566-48AC-ABEF-28C98973B1D6}" type="presParOf" srcId="{B631C8E5-E8FD-4955-B087-0278B5945323}" destId="{B0140AD9-1E95-439A-BC3D-95ECDF63722F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14D417-3AAB-4BFD-876C-F95171F340A5}">
      <dsp:nvSpPr>
        <dsp:cNvPr id="0" name=""/>
        <dsp:cNvSpPr/>
      </dsp:nvSpPr>
      <dsp:spPr>
        <a:xfrm>
          <a:off x="6003298" y="2716"/>
          <a:ext cx="2493645" cy="5264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16,5 млн, 150%</a:t>
          </a:r>
          <a:endParaRPr lang="ru-RU" sz="2400" kern="1200" dirty="0"/>
        </a:p>
      </dsp:txBody>
      <dsp:txXfrm>
        <a:off x="6003298" y="68523"/>
        <a:ext cx="2296225" cy="394839"/>
      </dsp:txXfrm>
    </dsp:sp>
    <dsp:sp modelId="{02FC40CF-6B9F-46A6-B371-7F37D489C000}">
      <dsp:nvSpPr>
        <dsp:cNvPr id="0" name=""/>
        <dsp:cNvSpPr/>
      </dsp:nvSpPr>
      <dsp:spPr>
        <a:xfrm>
          <a:off x="0" y="0"/>
          <a:ext cx="5998953" cy="740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kern="1200" baseline="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Обеспечение доступным и комфортным жильем граждан ЗАТО Железногорск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kern="1200" dirty="0"/>
        </a:p>
      </dsp:txBody>
      <dsp:txXfrm>
        <a:off x="36139" y="36139"/>
        <a:ext cx="5926675" cy="668025"/>
      </dsp:txXfrm>
    </dsp:sp>
    <dsp:sp modelId="{28B618F5-E934-495C-8C78-A801CC5DB0D7}">
      <dsp:nvSpPr>
        <dsp:cNvPr id="0" name=""/>
        <dsp:cNvSpPr/>
      </dsp:nvSpPr>
      <dsp:spPr>
        <a:xfrm>
          <a:off x="5866505" y="793735"/>
          <a:ext cx="2626180" cy="5264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</a:t>
          </a: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0,7 млн,  123% </a:t>
          </a:r>
        </a:p>
        <a:p>
          <a:pPr lvl="1" algn="l">
            <a:spcBef>
              <a:spcPct val="0"/>
            </a:spcBef>
          </a:pPr>
          <a:endParaRPr lang="ru-RU" sz="600" kern="1200" dirty="0"/>
        </a:p>
      </dsp:txBody>
      <dsp:txXfrm>
        <a:off x="5866505" y="859542"/>
        <a:ext cx="2428760" cy="394839"/>
      </dsp:txXfrm>
    </dsp:sp>
    <dsp:sp modelId="{06124CBC-742A-41EB-A4C8-37C16D27A4B5}">
      <dsp:nvSpPr>
        <dsp:cNvPr id="0" name=""/>
        <dsp:cNvSpPr/>
      </dsp:nvSpPr>
      <dsp:spPr>
        <a:xfrm>
          <a:off x="4257" y="839853"/>
          <a:ext cx="5862248" cy="434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/>
            <a:t>Безопасный город</a:t>
          </a:r>
        </a:p>
      </dsp:txBody>
      <dsp:txXfrm>
        <a:off x="25454" y="861050"/>
        <a:ext cx="5819854" cy="391824"/>
      </dsp:txXfrm>
    </dsp:sp>
    <dsp:sp modelId="{C65CE7AB-6724-4A1C-8594-694C0A022EB0}">
      <dsp:nvSpPr>
        <dsp:cNvPr id="0" name=""/>
        <dsp:cNvSpPr/>
      </dsp:nvSpPr>
      <dsp:spPr>
        <a:xfrm>
          <a:off x="5771287" y="1417914"/>
          <a:ext cx="2718358" cy="5264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27,6 млн,  41%</a:t>
          </a:r>
          <a:endParaRPr lang="ru-RU" sz="2400" kern="1200" dirty="0"/>
        </a:p>
      </dsp:txBody>
      <dsp:txXfrm>
        <a:off x="5771287" y="1483721"/>
        <a:ext cx="2520938" cy="394839"/>
      </dsp:txXfrm>
    </dsp:sp>
    <dsp:sp modelId="{0187811D-DEA3-4C47-800A-4A3ADE0F8683}">
      <dsp:nvSpPr>
        <dsp:cNvPr id="0" name=""/>
        <dsp:cNvSpPr/>
      </dsp:nvSpPr>
      <dsp:spPr>
        <a:xfrm>
          <a:off x="7298" y="1372834"/>
          <a:ext cx="5763988" cy="6166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baseline="0" dirty="0"/>
            <a:t>Управление муниципальными финансами в ЗАТО Железногорск</a:t>
          </a:r>
        </a:p>
      </dsp:txBody>
      <dsp:txXfrm>
        <a:off x="37399" y="1402935"/>
        <a:ext cx="5703786" cy="556411"/>
      </dsp:txXfrm>
    </dsp:sp>
    <dsp:sp modelId="{0EC5D3DA-1DC2-42F7-B2ED-08F7809A8F84}">
      <dsp:nvSpPr>
        <dsp:cNvPr id="0" name=""/>
        <dsp:cNvSpPr/>
      </dsp:nvSpPr>
      <dsp:spPr>
        <a:xfrm>
          <a:off x="5629429" y="2042092"/>
          <a:ext cx="2862739" cy="5264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5,1 млн,  16%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29429" y="2107899"/>
        <a:ext cx="2665319" cy="394839"/>
      </dsp:txXfrm>
    </dsp:sp>
    <dsp:sp modelId="{ED24AD5D-8CCC-4C8D-880D-F947A57B9D25}">
      <dsp:nvSpPr>
        <dsp:cNvPr id="0" name=""/>
        <dsp:cNvSpPr/>
      </dsp:nvSpPr>
      <dsp:spPr>
        <a:xfrm>
          <a:off x="3973" y="2065935"/>
          <a:ext cx="5624654" cy="526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/>
            <a:t>Молодежь ЗАТО Железногорск</a:t>
          </a:r>
        </a:p>
      </dsp:txBody>
      <dsp:txXfrm>
        <a:off x="29672" y="2091634"/>
        <a:ext cx="5573256" cy="475055"/>
      </dsp:txXfrm>
    </dsp:sp>
    <dsp:sp modelId="{1EF5C1BC-C06F-4D08-9D7E-393C9A2C5B50}">
      <dsp:nvSpPr>
        <dsp:cNvPr id="0" name=""/>
        <dsp:cNvSpPr/>
      </dsp:nvSpPr>
      <dsp:spPr>
        <a:xfrm>
          <a:off x="5569766" y="2710643"/>
          <a:ext cx="2922484" cy="5264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80,8 млн,  16%</a:t>
          </a:r>
          <a:endParaRPr lang="ru-RU" sz="2500" kern="1200" dirty="0"/>
        </a:p>
      </dsp:txBody>
      <dsp:txXfrm>
        <a:off x="5569766" y="2776450"/>
        <a:ext cx="2725064" cy="394839"/>
      </dsp:txXfrm>
    </dsp:sp>
    <dsp:sp modelId="{29E7FDDC-39DC-4681-A9E6-9944F9E20EBB}">
      <dsp:nvSpPr>
        <dsp:cNvPr id="0" name=""/>
        <dsp:cNvSpPr/>
      </dsp:nvSpPr>
      <dsp:spPr>
        <a:xfrm>
          <a:off x="0" y="2614642"/>
          <a:ext cx="5565072" cy="7053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0" kern="1200" dirty="0">
              <a:latin typeface="Calibri (Основной текст)"/>
            </a:rPr>
            <a:t>Развитие транспортной системы, содержание и благоустройство территории</a:t>
          </a:r>
        </a:p>
      </dsp:txBody>
      <dsp:txXfrm>
        <a:off x="34433" y="2649075"/>
        <a:ext cx="5496206" cy="636491"/>
      </dsp:txXfrm>
    </dsp:sp>
    <dsp:sp modelId="{870BC0AE-913A-4F72-B790-88F00C1879B9}">
      <dsp:nvSpPr>
        <dsp:cNvPr id="0" name=""/>
        <dsp:cNvSpPr/>
      </dsp:nvSpPr>
      <dsp:spPr>
        <a:xfrm>
          <a:off x="4994277" y="3379193"/>
          <a:ext cx="3500010" cy="5264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2,6 млн,  12%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4277" y="3445000"/>
        <a:ext cx="3302590" cy="394839"/>
      </dsp:txXfrm>
    </dsp:sp>
    <dsp:sp modelId="{2787F28C-38DE-4A04-9EA0-79C55F721FC4}">
      <dsp:nvSpPr>
        <dsp:cNvPr id="0" name=""/>
        <dsp:cNvSpPr/>
      </dsp:nvSpPr>
      <dsp:spPr>
        <a:xfrm>
          <a:off x="2655" y="3379193"/>
          <a:ext cx="4991621" cy="526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/>
            <a:t>Охрана окружающей среды</a:t>
          </a:r>
        </a:p>
      </dsp:txBody>
      <dsp:txXfrm>
        <a:off x="28354" y="3404892"/>
        <a:ext cx="4940223" cy="475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AFDB5-F245-4A1F-B91B-38433CFA5931}">
      <dsp:nvSpPr>
        <dsp:cNvPr id="0" name=""/>
        <dsp:cNvSpPr/>
      </dsp:nvSpPr>
      <dsp:spPr>
        <a:xfrm>
          <a:off x="0" y="366569"/>
          <a:ext cx="7344816" cy="199631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353820" rIns="570039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000" b="1" kern="1200" dirty="0"/>
            <a:t>Развитие муниципальной службы </a:t>
          </a:r>
        </a:p>
      </dsp:txBody>
      <dsp:txXfrm>
        <a:off x="0" y="366569"/>
        <a:ext cx="7344816" cy="1996312"/>
      </dsp:txXfrm>
    </dsp:sp>
    <dsp:sp modelId="{4B07BFAF-9A1F-450B-8D84-2BC7E77D45FF}">
      <dsp:nvSpPr>
        <dsp:cNvPr id="0" name=""/>
        <dsp:cNvSpPr/>
      </dsp:nvSpPr>
      <dsp:spPr>
        <a:xfrm>
          <a:off x="360039" y="46897"/>
          <a:ext cx="5141371" cy="10173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490 тыс. рублей</a:t>
          </a:r>
        </a:p>
      </dsp:txBody>
      <dsp:txXfrm>
        <a:off x="409700" y="96558"/>
        <a:ext cx="5042049" cy="9179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8240A-B521-4E60-B277-616B0ED8CC10}">
      <dsp:nvSpPr>
        <dsp:cNvPr id="0" name=""/>
        <dsp:cNvSpPr/>
      </dsp:nvSpPr>
      <dsp:spPr>
        <a:xfrm>
          <a:off x="985943" y="0"/>
          <a:ext cx="6624729" cy="372641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99AF30-B21F-47B0-9B3E-59506F48298D}">
      <dsp:nvSpPr>
        <dsp:cNvPr id="0" name=""/>
        <dsp:cNvSpPr/>
      </dsp:nvSpPr>
      <dsp:spPr>
        <a:xfrm>
          <a:off x="2092668" y="2457274"/>
          <a:ext cx="155018" cy="1550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508E9C-20A2-4C73-90F2-F9EB3BB64B77}">
      <dsp:nvSpPr>
        <dsp:cNvPr id="0" name=""/>
        <dsp:cNvSpPr/>
      </dsp:nvSpPr>
      <dsp:spPr>
        <a:xfrm>
          <a:off x="1444590" y="2649480"/>
          <a:ext cx="1875526" cy="107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41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Наращивание объема краевых субсидий и дотаций</a:t>
          </a:r>
        </a:p>
      </dsp:txBody>
      <dsp:txXfrm>
        <a:off x="1444590" y="2649480"/>
        <a:ext cx="1875526" cy="1076933"/>
      </dsp:txXfrm>
    </dsp:sp>
    <dsp:sp modelId="{2B23ABF6-D0A3-4265-938D-FAD4B20B745B}">
      <dsp:nvSpPr>
        <dsp:cNvPr id="0" name=""/>
        <dsp:cNvSpPr/>
      </dsp:nvSpPr>
      <dsp:spPr>
        <a:xfrm>
          <a:off x="3626659" y="1559131"/>
          <a:ext cx="280226" cy="2802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E59755-943A-489D-BD84-5B30FB88479C}">
      <dsp:nvSpPr>
        <dsp:cNvPr id="0" name=""/>
        <dsp:cNvSpPr/>
      </dsp:nvSpPr>
      <dsp:spPr>
        <a:xfrm>
          <a:off x="3442821" y="1863212"/>
          <a:ext cx="2078845" cy="1699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86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Создание условий для привлечения в Железногорск инвестиций </a:t>
          </a:r>
          <a:r>
            <a:rPr lang="ru-RU" sz="2000" b="1" kern="1200" dirty="0" err="1"/>
            <a:t>Госкорпораций</a:t>
          </a:r>
          <a:endParaRPr lang="ru-RU" sz="2000" kern="1200" dirty="0"/>
        </a:p>
      </dsp:txBody>
      <dsp:txXfrm>
        <a:off x="3442821" y="1863212"/>
        <a:ext cx="2078845" cy="1699234"/>
      </dsp:txXfrm>
    </dsp:sp>
    <dsp:sp modelId="{663D8BA1-A6EC-4778-B668-6EAB2ED71C3C}">
      <dsp:nvSpPr>
        <dsp:cNvPr id="0" name=""/>
        <dsp:cNvSpPr/>
      </dsp:nvSpPr>
      <dsp:spPr>
        <a:xfrm>
          <a:off x="5272243" y="942782"/>
          <a:ext cx="387547" cy="3875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140AD9-1E95-439A-BC3D-95ECDF63722F}">
      <dsp:nvSpPr>
        <dsp:cNvPr id="0" name=""/>
        <dsp:cNvSpPr/>
      </dsp:nvSpPr>
      <dsp:spPr>
        <a:xfrm>
          <a:off x="5526338" y="1136556"/>
          <a:ext cx="2020935" cy="2589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353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Обеспечение максимального присутствия в краевых  и федеральных программах</a:t>
          </a:r>
        </a:p>
      </dsp:txBody>
      <dsp:txXfrm>
        <a:off x="5526338" y="1136556"/>
        <a:ext cx="2020935" cy="2589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47C0-1C26-4437-AA2D-4FE7D29C7DA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4C6B1-B281-4CBF-A520-BE59DC361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C6B1-B281-4CBF-A520-BE59DC3614D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508" y="843558"/>
            <a:ext cx="8856984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ЗАКЛЮЧЕНИЕ</a:t>
            </a:r>
            <a:b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Счетной палаты ЗАТО  Железногорск</a:t>
            </a:r>
            <a:b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по проекту решения</a:t>
            </a:r>
            <a:b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«О бюджете  ЗАТО Железногорск на 2025 год и плановый период 2026-2027 годов»</a:t>
            </a: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7254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8572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выводы и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97564"/>
            <a:ext cx="8363272" cy="3618402"/>
          </a:xfrm>
        </p:spPr>
        <p:txBody>
          <a:bodyPr>
            <a:normAutofit fontScale="55000" lnSpcReduction="20000"/>
          </a:bodyPr>
          <a:lstStyle/>
          <a:p>
            <a:endParaRPr lang="ru-RU" sz="2000" dirty="0"/>
          </a:p>
          <a:p>
            <a:pPr algn="just">
              <a:buNone/>
            </a:pPr>
            <a:r>
              <a:rPr lang="ru-RU" sz="4000" dirty="0"/>
              <a:t>1. Проект бюджета на 2025 год и плановый период 2026-2027 годов является сбалансированным по текущим возможностям и отвечает основным требованиям действующего законодательства.</a:t>
            </a:r>
          </a:p>
          <a:p>
            <a:pPr algn="just">
              <a:buNone/>
            </a:pPr>
            <a:r>
              <a:rPr lang="ru-RU" sz="4000" dirty="0"/>
              <a:t>2.   </a:t>
            </a:r>
            <a:r>
              <a:rPr lang="ru-RU" sz="1900" dirty="0"/>
              <a:t>     </a:t>
            </a:r>
            <a:r>
              <a:rPr lang="ru-RU" sz="4000" dirty="0"/>
              <a:t>Начальные параметры бюджета создают условия для развития городского округа в 2025 году при условии их дальнейшего наращивания за счет  краевых дотаций и субсидий, а также доходов, поступающих с территории ЗАТО Железногорск.</a:t>
            </a:r>
          </a:p>
          <a:p>
            <a:pPr algn="just"/>
            <a:endParaRPr lang="ru-RU" sz="1900" dirty="0"/>
          </a:p>
          <a:p>
            <a:pPr algn="just">
              <a:buNone/>
            </a:pPr>
            <a:r>
              <a:rPr lang="ru-RU" sz="4000" dirty="0"/>
              <a:t>3. Общие доходы, расходы и дефициты начального проекта бюджета на 2025-2027 годы </a:t>
            </a:r>
            <a:r>
              <a:rPr lang="ru-RU" sz="4000"/>
              <a:t>экономически обоснованны </a:t>
            </a:r>
            <a:r>
              <a:rPr lang="ru-RU" sz="4000" dirty="0"/>
              <a:t>и могут быть одобрены участниками публичных слушаний. 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8845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627534"/>
            <a:ext cx="8363272" cy="3114346"/>
          </a:xfrm>
        </p:spPr>
        <p:txBody>
          <a:bodyPr>
            <a:normAutofit/>
          </a:bodyPr>
          <a:lstStyle/>
          <a:p>
            <a:endParaRPr lang="ru-RU" sz="2000" dirty="0"/>
          </a:p>
          <a:p>
            <a:pPr algn="just">
              <a:buNone/>
            </a:pPr>
            <a:endParaRPr lang="ru-RU" sz="3500" dirty="0"/>
          </a:p>
          <a:p>
            <a:pPr algn="just">
              <a:buNone/>
            </a:pPr>
            <a:endParaRPr lang="ru-RU" sz="3500" dirty="0"/>
          </a:p>
          <a:p>
            <a:pPr algn="ctr">
              <a:buNone/>
            </a:pPr>
            <a:r>
              <a:rPr lang="ru-RU" sz="3500" dirty="0"/>
              <a:t>СПАСИБО ЗА ВНИМАНИЕ!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845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-236562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параметры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 бюджета ЗАТО Железногорск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</a:t>
            </a:r>
            <a:r>
              <a:rPr lang="en-U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 и плановый период </a:t>
            </a:r>
            <a:r>
              <a:rPr lang="ru-RU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</a:t>
            </a:r>
            <a:r>
              <a:rPr lang="en-U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-202</a:t>
            </a:r>
            <a:r>
              <a:rPr lang="en-U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 (млн руб.)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</a:t>
            </a:r>
            <a:r>
              <a:rPr lang="en-US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234566"/>
              </p:ext>
            </p:extLst>
          </p:nvPr>
        </p:nvGraphicFramePr>
        <p:xfrm>
          <a:off x="179512" y="1059583"/>
          <a:ext cx="8784976" cy="3771505"/>
        </p:xfrm>
        <a:graphic>
          <a:graphicData uri="http://schemas.openxmlformats.org/drawingml/2006/table">
            <a:tbl>
              <a:tblPr/>
              <a:tblGrid>
                <a:gridCol w="3060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7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7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2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28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28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2025 г.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b="1" kern="50" dirty="0">
                        <a:solidFill>
                          <a:srgbClr val="002060"/>
                        </a:solidFill>
                        <a:latin typeface="Times New Roman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2026 г</a:t>
                      </a:r>
                      <a:r>
                        <a:rPr lang="ru-RU" sz="2800" b="1" kern="5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8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2027 г</a:t>
                      </a:r>
                      <a:r>
                        <a:rPr lang="ru-RU" sz="2800" b="1" kern="5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8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431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4 953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4 516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4 487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989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4 820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4 641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4 617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431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-133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125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130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44408" y="473199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7476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007604" y="0"/>
            <a:ext cx="712879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</a:t>
            </a:r>
          </a:p>
          <a:p>
            <a:pPr algn="ctr"/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первоначально внесенных бюджетов </a:t>
            </a:r>
          </a:p>
          <a:p>
            <a:pPr algn="ctr"/>
            <a:r>
              <a:rPr lang="ru-RU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и 202</a:t>
            </a:r>
            <a:r>
              <a:rPr lang="en-US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</a:t>
            </a:r>
          </a:p>
          <a:p>
            <a:pPr algn="ctr"/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</a:p>
          <a:p>
            <a:pPr algn="ctr"/>
            <a:r>
              <a:rPr lang="ru-RU" sz="2500" dirty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332857"/>
              </p:ext>
            </p:extLst>
          </p:nvPr>
        </p:nvGraphicFramePr>
        <p:xfrm>
          <a:off x="233518" y="1679548"/>
          <a:ext cx="8676964" cy="2674494"/>
        </p:xfrm>
        <a:graphic>
          <a:graphicData uri="http://schemas.openxmlformats.org/drawingml/2006/table">
            <a:tbl>
              <a:tblPr/>
              <a:tblGrid>
                <a:gridCol w="2294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4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15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23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23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</a:t>
                      </a:r>
                      <a:r>
                        <a:rPr lang="en-US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4</a:t>
                      </a: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 г.</a:t>
                      </a:r>
                      <a:endParaRPr lang="ru-RU" sz="2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бюджет)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</a:t>
                      </a:r>
                      <a:r>
                        <a:rPr lang="en-US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5</a:t>
                      </a: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 г.</a:t>
                      </a:r>
                      <a:endParaRPr lang="ru-RU" sz="2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бюджет)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Рост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61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абсолют.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относит.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89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</a:t>
                      </a: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</a:t>
                      </a: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</a:t>
                      </a: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4 953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</a:t>
                      </a: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9</a:t>
                      </a: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9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9</a:t>
                      </a: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77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</a:t>
                      </a: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776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4 820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</a:t>
                      </a: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</a:t>
                      </a: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902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222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-133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-</a:t>
                      </a: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</a:t>
                      </a: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</a:t>
                      </a:r>
                      <a:r>
                        <a:rPr lang="en-US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-</a:t>
                      </a:r>
                      <a:r>
                        <a:rPr lang="en-US" sz="32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160</a:t>
                      </a:r>
                      <a:r>
                        <a:rPr lang="ru-RU" sz="32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%</a:t>
                      </a:r>
                      <a:endParaRPr lang="en-US" sz="32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75656" y="462028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/>
          </a:p>
          <a:p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4731990"/>
            <a:ext cx="5760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331640" y="123478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Доходы, поступающие с территории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ЗАТО Железногорск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042321045"/>
              </p:ext>
            </p:extLst>
          </p:nvPr>
        </p:nvGraphicFramePr>
        <p:xfrm>
          <a:off x="1043608" y="546525"/>
          <a:ext cx="7488832" cy="405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 rot="5400000">
            <a:off x="3023828" y="2823778"/>
            <a:ext cx="216023" cy="288031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422793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фактические показатели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9992" y="415592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 показатель</a:t>
            </a: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7074279" y="3021799"/>
            <a:ext cx="108011" cy="223224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56176" y="422793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проектные показатели</a:t>
            </a: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5292334" y="3795632"/>
            <a:ext cx="108012" cy="68458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26152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44F53-0FA4-618E-D98D-DC86D315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8"/>
            <a:ext cx="7067128" cy="85725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Безвозмездные поступления от бюджетов вышестоящего уровня</a:t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(первоначальные значения, млн руб.)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53F59B1A-DCC5-4939-5AC2-0A4852CD06FD}"/>
              </a:ext>
            </a:extLst>
          </p:cNvPr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884368" y="127098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832088-B67C-7FEE-140F-C9EEAE995AAB}"/>
              </a:ext>
            </a:extLst>
          </p:cNvPr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5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ACEE59E-A378-E298-3A03-15A6010E1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781457"/>
              </p:ext>
            </p:extLst>
          </p:nvPr>
        </p:nvGraphicFramePr>
        <p:xfrm>
          <a:off x="899592" y="1200150"/>
          <a:ext cx="684076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620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95536" y="0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динамично  развивающиеся  в 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сферы программного бюджета  ( по первоначальным  бюджетам)</a:t>
            </a:r>
          </a:p>
        </p:txBody>
      </p:sp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244409" y="0"/>
            <a:ext cx="645303" cy="62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6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867704472"/>
              </p:ext>
            </p:extLst>
          </p:nvPr>
        </p:nvGraphicFramePr>
        <p:xfrm>
          <a:off x="323528" y="771550"/>
          <a:ext cx="8496944" cy="390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9512" y="267494"/>
            <a:ext cx="8172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на одном уровне в первоначальных бюджетах </a:t>
            </a: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398971952"/>
              </p:ext>
            </p:extLst>
          </p:nvPr>
        </p:nvGraphicFramePr>
        <p:xfrm>
          <a:off x="1043608" y="1131590"/>
          <a:ext cx="734481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87475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снижением объема ассигнований по первоначальным бюджетам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8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2123728" y="1136852"/>
            <a:ext cx="6624736" cy="1080120"/>
            <a:chOff x="1048566" y="1"/>
            <a:chExt cx="7627889" cy="962190"/>
          </a:xfrm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 rot="5400000">
              <a:off x="4381416" y="-3332849"/>
              <a:ext cx="962190" cy="7627889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196054" y="274911"/>
              <a:ext cx="7433431" cy="6403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dirty="0"/>
                <a:t>Формирование современной городской среды</a:t>
              </a:r>
              <a:endParaRPr lang="ru-RU" sz="2400" b="1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1619672" y="3147814"/>
            <a:ext cx="7027024" cy="3521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4780" tIns="72390" rIns="144780" bIns="72390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2000" kern="1200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210728" y="1275606"/>
            <a:ext cx="1768984" cy="792088"/>
            <a:chOff x="-22799" y="28895"/>
            <a:chExt cx="988690" cy="76950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-22799" y="28895"/>
              <a:ext cx="910892" cy="769506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0" y="98850"/>
              <a:ext cx="965891" cy="694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/>
                <a:t>-262,4 млн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/>
                <a:t> -87%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51520" y="2385715"/>
            <a:ext cx="1656184" cy="1105366"/>
            <a:chOff x="-1" y="1136495"/>
            <a:chExt cx="1620488" cy="635770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-1" y="1192432"/>
              <a:ext cx="1620488" cy="45558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1000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6897" y="1136495"/>
              <a:ext cx="1523134" cy="6357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/>
                <a:t>-1,9 млн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/>
                <a:t>-56</a:t>
              </a:r>
              <a:r>
                <a:rPr lang="ru-RU" sz="2200" b="1" kern="1200" dirty="0"/>
                <a:t>%</a:t>
              </a: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547665" y="4191931"/>
            <a:ext cx="7247919" cy="4623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43815" rIns="87630" bIns="43815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2000" kern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619673" y="3723878"/>
            <a:ext cx="6433442" cy="74639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2400" b="1" kern="1200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2120809" y="3419330"/>
            <a:ext cx="6765984" cy="1423366"/>
            <a:chOff x="1065048" y="1154107"/>
            <a:chExt cx="7780549" cy="519834"/>
          </a:xfrm>
        </p:grpSpPr>
        <p:sp>
          <p:nvSpPr>
            <p:cNvPr id="43" name="Прямоугольник с двумя скругленными соседними углами 42"/>
            <p:cNvSpPr/>
            <p:nvPr/>
          </p:nvSpPr>
          <p:spPr>
            <a:xfrm rot="5400000">
              <a:off x="4712961" y="-2414911"/>
              <a:ext cx="315581" cy="761140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Прямоугольник 43"/>
            <p:cNvSpPr/>
            <p:nvPr/>
          </p:nvSpPr>
          <p:spPr>
            <a:xfrm>
              <a:off x="1065048" y="1154107"/>
              <a:ext cx="7780549" cy="5198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kern="1200" dirty="0"/>
                <a:t>Реформирование и модернизация ЖКХ</a:t>
              </a:r>
              <a:endParaRPr lang="ru-RU" sz="24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47" name="Скругленный прямоугольник 4"/>
          <p:cNvSpPr/>
          <p:nvPr/>
        </p:nvSpPr>
        <p:spPr>
          <a:xfrm>
            <a:off x="349329" y="4210384"/>
            <a:ext cx="966837" cy="3411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b="1" kern="1200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1EE3386-DBF3-2D19-5762-4DF422CA518A}"/>
              </a:ext>
            </a:extLst>
          </p:cNvPr>
          <p:cNvGrpSpPr/>
          <p:nvPr/>
        </p:nvGrpSpPr>
        <p:grpSpPr>
          <a:xfrm>
            <a:off x="287524" y="3578330"/>
            <a:ext cx="1656184" cy="1105366"/>
            <a:chOff x="-1" y="1136495"/>
            <a:chExt cx="1620488" cy="635770"/>
          </a:xfrm>
        </p:grpSpPr>
        <p:sp>
          <p:nvSpPr>
            <p:cNvPr id="3" name="Скругленный прямоугольник 18">
              <a:extLst>
                <a:ext uri="{FF2B5EF4-FFF2-40B4-BE49-F238E27FC236}">
                  <a16:creationId xmlns:a16="http://schemas.microsoft.com/office/drawing/2014/main" id="{1993D976-335F-A38B-706C-939E302574B8}"/>
                </a:ext>
              </a:extLst>
            </p:cNvPr>
            <p:cNvSpPr/>
            <p:nvPr/>
          </p:nvSpPr>
          <p:spPr>
            <a:xfrm>
              <a:off x="-1" y="1192432"/>
              <a:ext cx="1620488" cy="45558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1000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>
              <a:extLst>
                <a:ext uri="{FF2B5EF4-FFF2-40B4-BE49-F238E27FC236}">
                  <a16:creationId xmlns:a16="http://schemas.microsoft.com/office/drawing/2014/main" id="{1A2E8795-90AE-83EF-9698-0311A5919988}"/>
                </a:ext>
              </a:extLst>
            </p:cNvPr>
            <p:cNvSpPr/>
            <p:nvPr/>
          </p:nvSpPr>
          <p:spPr>
            <a:xfrm>
              <a:off x="26897" y="1136495"/>
              <a:ext cx="1523134" cy="6357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/>
                <a:t>-17,9 млн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/>
                <a:t>-54</a:t>
              </a:r>
              <a:r>
                <a:rPr lang="ru-RU" sz="2200" b="1" kern="1200" dirty="0"/>
                <a:t>%</a:t>
              </a: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A04306D-A9BD-AEAF-E98D-92435B788B0B}"/>
              </a:ext>
            </a:extLst>
          </p:cNvPr>
          <p:cNvGrpSpPr/>
          <p:nvPr/>
        </p:nvGrpSpPr>
        <p:grpSpPr>
          <a:xfrm>
            <a:off x="2123728" y="2242723"/>
            <a:ext cx="6765984" cy="1423366"/>
            <a:chOff x="1065048" y="1154107"/>
            <a:chExt cx="7780549" cy="519834"/>
          </a:xfrm>
        </p:grpSpPr>
        <p:sp>
          <p:nvSpPr>
            <p:cNvPr id="11" name="Прямоугольник с двумя скругленными соседними углами 42">
              <a:extLst>
                <a:ext uri="{FF2B5EF4-FFF2-40B4-BE49-F238E27FC236}">
                  <a16:creationId xmlns:a16="http://schemas.microsoft.com/office/drawing/2014/main" id="{79D5B8FB-6705-17B2-98D5-70C07AA185F9}"/>
                </a:ext>
              </a:extLst>
            </p:cNvPr>
            <p:cNvSpPr/>
            <p:nvPr/>
          </p:nvSpPr>
          <p:spPr>
            <a:xfrm rot="5400000">
              <a:off x="4712961" y="-2414911"/>
              <a:ext cx="315581" cy="761140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43ACF2FF-557A-1295-391F-289A258B2F9C}"/>
                </a:ext>
              </a:extLst>
            </p:cNvPr>
            <p:cNvSpPr/>
            <p:nvPr/>
          </p:nvSpPr>
          <p:spPr>
            <a:xfrm>
              <a:off x="1065048" y="1154107"/>
              <a:ext cx="7780549" cy="5198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kern="1200" dirty="0"/>
                <a:t>Развитие инвестиционной деятельности, малого и среднего предпринимательства</a:t>
              </a:r>
              <a:endParaRPr lang="ru-RU" sz="24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51520" y="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Потенциальные возможности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увеличения доходов и капитальных вложений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инфраструктуру 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ЗАТО Железногорск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258818237"/>
              </p:ext>
            </p:extLst>
          </p:nvPr>
        </p:nvGraphicFramePr>
        <p:xfrm>
          <a:off x="179512" y="708543"/>
          <a:ext cx="8964488" cy="372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16216" y="11135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4524</TotalTime>
  <Words>469</Words>
  <Application>Microsoft Office PowerPoint</Application>
  <PresentationFormat>Экран (16:9)</PresentationFormat>
  <Paragraphs>116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(Основной текст)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Безвозмездные поступления от бюджетов вышестоящего уровня (первоначальные значения, млн руб.)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выводы и предложения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Вера Г. Винокурова</dc:creator>
  <cp:lastModifiedBy>Алексей И. Панкрац</cp:lastModifiedBy>
  <cp:revision>431</cp:revision>
  <dcterms:modified xsi:type="dcterms:W3CDTF">2024-11-29T08:51:09Z</dcterms:modified>
</cp:coreProperties>
</file>